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4" r:id="rId1"/>
  </p:sldMasterIdLst>
  <p:notesMasterIdLst>
    <p:notesMasterId r:id="rId24"/>
  </p:notesMasterIdLst>
  <p:handoutMasterIdLst>
    <p:handoutMasterId r:id="rId25"/>
  </p:handoutMasterIdLst>
  <p:sldIdLst>
    <p:sldId id="256" r:id="rId2"/>
    <p:sldId id="257" r:id="rId3"/>
    <p:sldId id="259" r:id="rId4"/>
    <p:sldId id="258" r:id="rId5"/>
    <p:sldId id="260" r:id="rId6"/>
    <p:sldId id="261" r:id="rId7"/>
    <p:sldId id="263" r:id="rId8"/>
    <p:sldId id="282" r:id="rId9"/>
    <p:sldId id="264" r:id="rId10"/>
    <p:sldId id="265" r:id="rId11"/>
    <p:sldId id="266" r:id="rId12"/>
    <p:sldId id="269" r:id="rId13"/>
    <p:sldId id="268" r:id="rId14"/>
    <p:sldId id="270" r:id="rId15"/>
    <p:sldId id="283" r:id="rId16"/>
    <p:sldId id="272" r:id="rId17"/>
    <p:sldId id="273" r:id="rId18"/>
    <p:sldId id="274" r:id="rId19"/>
    <p:sldId id="284" r:id="rId20"/>
    <p:sldId id="285" r:id="rId21"/>
    <p:sldId id="280" r:id="rId22"/>
    <p:sldId id="281" r:id="rId2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 Iverson" initials="AI" lastIdx="1" clrIdx="0">
    <p:extLst>
      <p:ext uri="{19B8F6BF-5375-455C-9EA6-DF929625EA0E}">
        <p15:presenceInfo xmlns:p15="http://schemas.microsoft.com/office/powerpoint/2012/main" userId="S-1-5-21-823518204-1844237615-725345543-579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D23B63-A2D2-46FA-9421-43B2B7D98C92}" v="27" dt="2019-04-22T14:08:39.6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685" autoAdjust="0"/>
    <p:restoredTop sz="76764" autoAdjust="0"/>
  </p:normalViewPr>
  <p:slideViewPr>
    <p:cSldViewPr snapToGrid="0">
      <p:cViewPr varScale="1">
        <p:scale>
          <a:sx n="84" d="100"/>
          <a:sy n="84" d="100"/>
        </p:scale>
        <p:origin x="564" y="96"/>
      </p:cViewPr>
      <p:guideLst/>
    </p:cSldViewPr>
  </p:slideViewPr>
  <p:notesTextViewPr>
    <p:cViewPr>
      <p:scale>
        <a:sx n="1" d="1"/>
        <a:sy n="1" d="1"/>
      </p:scale>
      <p:origin x="0" y="0"/>
    </p:cViewPr>
  </p:notesTextViewPr>
  <p:notesViewPr>
    <p:cSldViewPr snapToGrid="0">
      <p:cViewPr varScale="1">
        <p:scale>
          <a:sx n="86" d="100"/>
          <a:sy n="86" d="100"/>
        </p:scale>
        <p:origin x="3786"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31E6474-B94D-4011-9A14-F49C83205685}" type="datetimeFigureOut">
              <a:rPr lang="en-US" smtClean="0"/>
              <a:t>4/24/2019</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3E5DACD-2349-46A5-B627-E9ADD95D6F2E}" type="slidenum">
              <a:rPr lang="en-US" smtClean="0"/>
              <a:t>‹#›</a:t>
            </a:fld>
            <a:endParaRPr lang="en-US"/>
          </a:p>
        </p:txBody>
      </p:sp>
    </p:spTree>
    <p:extLst>
      <p:ext uri="{BB962C8B-B14F-4D97-AF65-F5344CB8AC3E}">
        <p14:creationId xmlns:p14="http://schemas.microsoft.com/office/powerpoint/2010/main" val="29353008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AAD1785-FA5F-45E8-90F6-DE864C00C48F}" type="datetimeFigureOut">
              <a:rPr lang="en-US" smtClean="0"/>
              <a:t>4/24/2019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D004CF9-781D-4718-89B0-19B3D8088933}" type="slidenum">
              <a:rPr lang="en-US" smtClean="0"/>
              <a:t>‹#›</a:t>
            </a:fld>
            <a:endParaRPr lang="en-US"/>
          </a:p>
        </p:txBody>
      </p:sp>
    </p:spTree>
    <p:extLst>
      <p:ext uri="{BB962C8B-B14F-4D97-AF65-F5344CB8AC3E}">
        <p14:creationId xmlns:p14="http://schemas.microsoft.com/office/powerpoint/2010/main" val="303884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CA" i="1" dirty="0"/>
              <a:t>Approval of the Project Charter signifies understanding, alignment, and commitment to the content described herein. The Project Charter must be approved by the Executive Sponsor, Project Sponsor, and Project Manager before the Definition Phase can be initiated.  </a:t>
            </a:r>
            <a:br>
              <a:rPr lang="en-CA" i="1" dirty="0"/>
            </a:br>
            <a:br>
              <a:rPr lang="en-CA" i="1" dirty="0"/>
            </a:br>
            <a:r>
              <a:rPr lang="en-CA" i="1" dirty="0"/>
              <a:t>Project team members/organizational partners also sign-off the charter to confirm their understanding, alignment, and commitment to the work. Once completed &amp; approved, the charter forms the basis for detailed planning and future decision-making.</a:t>
            </a:r>
            <a:endParaRPr lang="en-US" dirty="0"/>
          </a:p>
          <a:p>
            <a:endParaRPr lang="en-US" dirty="0"/>
          </a:p>
        </p:txBody>
      </p:sp>
      <p:sp>
        <p:nvSpPr>
          <p:cNvPr id="4" name="Slide Number Placeholder 3"/>
          <p:cNvSpPr>
            <a:spLocks noGrp="1"/>
          </p:cNvSpPr>
          <p:nvPr>
            <p:ph type="sldNum" sz="quarter" idx="10"/>
          </p:nvPr>
        </p:nvSpPr>
        <p:spPr/>
        <p:txBody>
          <a:bodyPr/>
          <a:lstStyle/>
          <a:p>
            <a:fld id="{CD004CF9-781D-4718-89B0-19B3D8088933}" type="slidenum">
              <a:rPr lang="en-US" smtClean="0"/>
              <a:t>2</a:t>
            </a:fld>
            <a:endParaRPr lang="en-US"/>
          </a:p>
        </p:txBody>
      </p:sp>
    </p:spTree>
    <p:extLst>
      <p:ext uri="{BB962C8B-B14F-4D97-AF65-F5344CB8AC3E}">
        <p14:creationId xmlns:p14="http://schemas.microsoft.com/office/powerpoint/2010/main" val="4200268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004CF9-781D-4718-89B0-19B3D8088933}" type="slidenum">
              <a:rPr lang="en-US" smtClean="0"/>
              <a:t>3</a:t>
            </a:fld>
            <a:endParaRPr lang="en-US"/>
          </a:p>
        </p:txBody>
      </p:sp>
    </p:spTree>
    <p:extLst>
      <p:ext uri="{BB962C8B-B14F-4D97-AF65-F5344CB8AC3E}">
        <p14:creationId xmlns:p14="http://schemas.microsoft.com/office/powerpoint/2010/main" val="1288870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Provide a brief description of the project in business terms, outlining the reason(s) for initiating the project. Focusing on relevant facts, provide necessary background to understand why the project was started, what problem it will solve, what value it will have. Lay out the narrative so someone who is not familiar with the project can reference this section, and understand what the project aims to achieve and why – be brief, clear, and explicit in the description. </a:t>
            </a:r>
            <a:endParaRPr lang="en-US" dirty="0"/>
          </a:p>
          <a:p>
            <a:r>
              <a:rPr lang="en-US" i="1" dirty="0"/>
              <a:t>Summarize key aspects of the project by answering the following questions:</a:t>
            </a:r>
            <a:endParaRPr lang="en-US" dirty="0"/>
          </a:p>
          <a:p>
            <a:pPr lvl="0"/>
            <a:r>
              <a:rPr lang="en-US" i="1" dirty="0"/>
              <a:t>How and why was the project initiated?</a:t>
            </a:r>
            <a:endParaRPr lang="en-US" dirty="0"/>
          </a:p>
          <a:p>
            <a:pPr lvl="0"/>
            <a:r>
              <a:rPr lang="en-US" i="1" dirty="0"/>
              <a:t>Who will use the final deliverable/output?</a:t>
            </a:r>
            <a:endParaRPr lang="en-US" dirty="0"/>
          </a:p>
          <a:p>
            <a:pPr lvl="0"/>
            <a:r>
              <a:rPr lang="en-US" i="1" dirty="0"/>
              <a:t>Who will be affected by this work? (both internal/external perspectives)</a:t>
            </a:r>
            <a:endParaRPr lang="en-US" dirty="0"/>
          </a:p>
          <a:p>
            <a:pPr lvl="0"/>
            <a:r>
              <a:rPr lang="en-US" i="1" dirty="0"/>
              <a:t>What are the missed opportunities of not doing this work?</a:t>
            </a:r>
            <a:endParaRPr lang="en-US" dirty="0"/>
          </a:p>
          <a:p>
            <a:pPr lvl="0"/>
            <a:r>
              <a:rPr lang="en-US" i="1" dirty="0"/>
              <a:t>What are the business challenges if this work is not done?</a:t>
            </a:r>
            <a:endParaRPr lang="en-US" dirty="0"/>
          </a:p>
          <a:p>
            <a:pPr lvl="0"/>
            <a:r>
              <a:rPr lang="en-US" i="1" dirty="0"/>
              <a:t>Etc.</a:t>
            </a:r>
            <a:endParaRPr lang="en-US" dirty="0"/>
          </a:p>
          <a:p>
            <a:endParaRPr lang="en-US" dirty="0"/>
          </a:p>
        </p:txBody>
      </p:sp>
      <p:sp>
        <p:nvSpPr>
          <p:cNvPr id="4" name="Slide Number Placeholder 3"/>
          <p:cNvSpPr>
            <a:spLocks noGrp="1"/>
          </p:cNvSpPr>
          <p:nvPr>
            <p:ph type="sldNum" sz="quarter" idx="10"/>
          </p:nvPr>
        </p:nvSpPr>
        <p:spPr/>
        <p:txBody>
          <a:bodyPr/>
          <a:lstStyle/>
          <a:p>
            <a:fld id="{CD004CF9-781D-4718-89B0-19B3D8088933}" type="slidenum">
              <a:rPr lang="en-US" smtClean="0"/>
              <a:t>5</a:t>
            </a:fld>
            <a:endParaRPr lang="en-US"/>
          </a:p>
        </p:txBody>
      </p:sp>
    </p:spTree>
    <p:extLst>
      <p:ext uri="{BB962C8B-B14F-4D97-AF65-F5344CB8AC3E}">
        <p14:creationId xmlns:p14="http://schemas.microsoft.com/office/powerpoint/2010/main" val="677828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i="1" dirty="0"/>
              <a:t>Describe the business reason(s) for initiating the project, specifically stating the expected benefits and outcomes of the project. i.e., what problem does this work solve and how will this work solve that problem?  Think big picture - WHY are we doing this work; why are we spending our time, why are we investing, or why should we invest in it…what are the outcomes we expect to achieve?</a:t>
            </a:r>
            <a:endParaRPr lang="en-US" dirty="0"/>
          </a:p>
          <a:p>
            <a:endParaRPr lang="en-US" dirty="0"/>
          </a:p>
        </p:txBody>
      </p:sp>
      <p:sp>
        <p:nvSpPr>
          <p:cNvPr id="4" name="Slide Number Placeholder 3"/>
          <p:cNvSpPr>
            <a:spLocks noGrp="1"/>
          </p:cNvSpPr>
          <p:nvPr>
            <p:ph type="sldNum" sz="quarter" idx="10"/>
          </p:nvPr>
        </p:nvSpPr>
        <p:spPr/>
        <p:txBody>
          <a:bodyPr/>
          <a:lstStyle/>
          <a:p>
            <a:fld id="{CD004CF9-781D-4718-89B0-19B3D8088933}" type="slidenum">
              <a:rPr lang="en-US" smtClean="0"/>
              <a:t>6</a:t>
            </a:fld>
            <a:endParaRPr lang="en-US"/>
          </a:p>
        </p:txBody>
      </p:sp>
    </p:spTree>
    <p:extLst>
      <p:ext uri="{BB962C8B-B14F-4D97-AF65-F5344CB8AC3E}">
        <p14:creationId xmlns:p14="http://schemas.microsoft.com/office/powerpoint/2010/main" val="325975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Provide the details of what this project aims to accomplish by listing its specific goals, objectives, and deliverables. State the goals in terms of high-level outcomes to be achieved; goals are typically intangible or abstract. Identify specific objectives/ deliverables for each goal listed. Objectives are clear statements with concrete measurement criteria. Deliverables are tangible, verifiable outcomes that signify completion of objectives. Include the measurement criteria that will be used to confirm an objective and the outcome have been successfully achieved. Define goals and objectives in SMARTS terms. Effective goals are:</a:t>
            </a:r>
            <a:endParaRPr lang="en-US" dirty="0"/>
          </a:p>
          <a:p>
            <a:r>
              <a:rPr lang="en-US" i="1" dirty="0"/>
              <a:t>• Specific – we should know exactly what is expected</a:t>
            </a:r>
            <a:endParaRPr lang="en-US" dirty="0"/>
          </a:p>
          <a:p>
            <a:r>
              <a:rPr lang="en-US" i="1" dirty="0"/>
              <a:t>• Measurable - measurements are established so performance or progress toward meeting goals can be monitored and evaluated</a:t>
            </a:r>
            <a:endParaRPr lang="en-US" dirty="0"/>
          </a:p>
          <a:p>
            <a:r>
              <a:rPr lang="en-US" i="1" dirty="0"/>
              <a:t>• Achievable - the goal is not just a wish, it has a basis in reality</a:t>
            </a:r>
            <a:endParaRPr lang="en-US" dirty="0"/>
          </a:p>
          <a:p>
            <a:r>
              <a:rPr lang="en-US" i="1" dirty="0"/>
              <a:t>• Results Focused - the goal is focused on accomplishments and outcomes, not activities</a:t>
            </a:r>
            <a:endParaRPr lang="en-US" dirty="0"/>
          </a:p>
          <a:p>
            <a:r>
              <a:rPr lang="en-US" i="1" dirty="0"/>
              <a:t>• Time Bound - the goal has a specific deadline or time frame for accomplishment</a:t>
            </a:r>
            <a:endParaRPr lang="en-US" dirty="0"/>
          </a:p>
          <a:p>
            <a:endParaRPr lang="en-US" dirty="0"/>
          </a:p>
        </p:txBody>
      </p:sp>
      <p:sp>
        <p:nvSpPr>
          <p:cNvPr id="4" name="Slide Number Placeholder 3"/>
          <p:cNvSpPr>
            <a:spLocks noGrp="1"/>
          </p:cNvSpPr>
          <p:nvPr>
            <p:ph type="sldNum" sz="quarter" idx="10"/>
          </p:nvPr>
        </p:nvSpPr>
        <p:spPr/>
        <p:txBody>
          <a:bodyPr/>
          <a:lstStyle/>
          <a:p>
            <a:fld id="{CD004CF9-781D-4718-89B0-19B3D8088933}" type="slidenum">
              <a:rPr lang="en-US" smtClean="0"/>
              <a:t>7</a:t>
            </a:fld>
            <a:endParaRPr lang="en-US"/>
          </a:p>
        </p:txBody>
      </p:sp>
    </p:spTree>
    <p:extLst>
      <p:ext uri="{BB962C8B-B14F-4D97-AF65-F5344CB8AC3E}">
        <p14:creationId xmlns:p14="http://schemas.microsoft.com/office/powerpoint/2010/main" val="3155093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The above are examples to get you started.  Revise as needed to reflect the priorities and values of your group.  </a:t>
            </a:r>
          </a:p>
        </p:txBody>
      </p:sp>
      <p:sp>
        <p:nvSpPr>
          <p:cNvPr id="4" name="Slide Number Placeholder 3"/>
          <p:cNvSpPr>
            <a:spLocks noGrp="1"/>
          </p:cNvSpPr>
          <p:nvPr>
            <p:ph type="sldNum" sz="quarter" idx="10"/>
          </p:nvPr>
        </p:nvSpPr>
        <p:spPr/>
        <p:txBody>
          <a:bodyPr/>
          <a:lstStyle/>
          <a:p>
            <a:fld id="{CD004CF9-781D-4718-89B0-19B3D8088933}" type="slidenum">
              <a:rPr lang="en-US" smtClean="0"/>
              <a:t>8</a:t>
            </a:fld>
            <a:endParaRPr lang="en-US"/>
          </a:p>
        </p:txBody>
      </p:sp>
    </p:spTree>
    <p:extLst>
      <p:ext uri="{BB962C8B-B14F-4D97-AF65-F5344CB8AC3E}">
        <p14:creationId xmlns:p14="http://schemas.microsoft.com/office/powerpoint/2010/main" val="1383477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i="1" dirty="0"/>
              <a:t>The project scope describes the work that must be done to complete the project; it defines project limits and identifies the products and/or services delivered by the project. The scope statement should also describe products and/or services that are outside of the boundaries of the project. This information serves as the basis for making future project decisions and for managing expectations among stakeholders.</a:t>
            </a:r>
            <a:endParaRPr lang="en-US" dirty="0"/>
          </a:p>
          <a:p>
            <a:endParaRPr lang="en-US" dirty="0"/>
          </a:p>
        </p:txBody>
      </p:sp>
      <p:sp>
        <p:nvSpPr>
          <p:cNvPr id="4" name="Slide Number Placeholder 3"/>
          <p:cNvSpPr>
            <a:spLocks noGrp="1"/>
          </p:cNvSpPr>
          <p:nvPr>
            <p:ph type="sldNum" sz="quarter" idx="10"/>
          </p:nvPr>
        </p:nvSpPr>
        <p:spPr/>
        <p:txBody>
          <a:bodyPr/>
          <a:lstStyle/>
          <a:p>
            <a:fld id="{CD004CF9-781D-4718-89B0-19B3D8088933}" type="slidenum">
              <a:rPr lang="en-US" smtClean="0"/>
              <a:t>9</a:t>
            </a:fld>
            <a:endParaRPr lang="en-US"/>
          </a:p>
        </p:txBody>
      </p:sp>
    </p:spTree>
    <p:extLst>
      <p:ext uri="{BB962C8B-B14F-4D97-AF65-F5344CB8AC3E}">
        <p14:creationId xmlns:p14="http://schemas.microsoft.com/office/powerpoint/2010/main" val="3177447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i="1" dirty="0"/>
              <a:t>Describe the factors or characteristics that are deemed critical to the success of the project, such that, in their absence the project will fail. Include significant events or decisions that need to take place. Whenever possible, ensure factors are specific and measurable.</a:t>
            </a:r>
            <a:endParaRPr lang="en-US" dirty="0"/>
          </a:p>
          <a:p>
            <a:endParaRPr lang="en-US" dirty="0"/>
          </a:p>
        </p:txBody>
      </p:sp>
      <p:sp>
        <p:nvSpPr>
          <p:cNvPr id="4" name="Slide Number Placeholder 3"/>
          <p:cNvSpPr>
            <a:spLocks noGrp="1"/>
          </p:cNvSpPr>
          <p:nvPr>
            <p:ph type="sldNum" sz="quarter" idx="10"/>
          </p:nvPr>
        </p:nvSpPr>
        <p:spPr/>
        <p:txBody>
          <a:bodyPr/>
          <a:lstStyle/>
          <a:p>
            <a:fld id="{CD004CF9-781D-4718-89B0-19B3D8088933}" type="slidenum">
              <a:rPr lang="en-US" smtClean="0"/>
              <a:t>10</a:t>
            </a:fld>
            <a:endParaRPr lang="en-US"/>
          </a:p>
        </p:txBody>
      </p:sp>
    </p:spTree>
    <p:extLst>
      <p:ext uri="{BB962C8B-B14F-4D97-AF65-F5344CB8AC3E}">
        <p14:creationId xmlns:p14="http://schemas.microsoft.com/office/powerpoint/2010/main" val="2707823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i="1" dirty="0"/>
              <a:t>Describe the explicit and measurable criteria that will be used at the end of the project to determine whether or not the project has been successful. </a:t>
            </a:r>
            <a:endParaRPr lang="en-US" dirty="0"/>
          </a:p>
          <a:p>
            <a:endParaRPr lang="en-US" dirty="0"/>
          </a:p>
        </p:txBody>
      </p:sp>
      <p:sp>
        <p:nvSpPr>
          <p:cNvPr id="4" name="Slide Number Placeholder 3"/>
          <p:cNvSpPr>
            <a:spLocks noGrp="1"/>
          </p:cNvSpPr>
          <p:nvPr>
            <p:ph type="sldNum" sz="quarter" idx="10"/>
          </p:nvPr>
        </p:nvSpPr>
        <p:spPr/>
        <p:txBody>
          <a:bodyPr/>
          <a:lstStyle/>
          <a:p>
            <a:fld id="{CD004CF9-781D-4718-89B0-19B3D8088933}" type="slidenum">
              <a:rPr lang="en-US" smtClean="0"/>
              <a:t>11</a:t>
            </a:fld>
            <a:endParaRPr lang="en-US"/>
          </a:p>
        </p:txBody>
      </p:sp>
    </p:spTree>
    <p:extLst>
      <p:ext uri="{BB962C8B-B14F-4D97-AF65-F5344CB8AC3E}">
        <p14:creationId xmlns:p14="http://schemas.microsoft.com/office/powerpoint/2010/main" val="3961788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i="1" dirty="0"/>
              <a:t>Consider ‘what if’… Document high-level project risks apparent at this point that could negatively impact the achievement of project goals and objectives. Indicate initial probability and impact. Focus on risks that are likely to happen and have significant effect on project success. Be sure to consider risks associated with people &amp; organization change and adoption, communication, knowledge translation and exchange, technology, resources, scope, budget, quality, schedules, transition to operations, etc.</a:t>
            </a:r>
          </a:p>
          <a:p>
            <a:endParaRPr lang="en-US" dirty="0"/>
          </a:p>
        </p:txBody>
      </p:sp>
      <p:sp>
        <p:nvSpPr>
          <p:cNvPr id="4" name="Slide Number Placeholder 3"/>
          <p:cNvSpPr>
            <a:spLocks noGrp="1"/>
          </p:cNvSpPr>
          <p:nvPr>
            <p:ph type="sldNum" sz="quarter" idx="10"/>
          </p:nvPr>
        </p:nvSpPr>
        <p:spPr/>
        <p:txBody>
          <a:bodyPr/>
          <a:lstStyle/>
          <a:p>
            <a:fld id="{CD004CF9-781D-4718-89B0-19B3D8088933}" type="slidenum">
              <a:rPr lang="en-US" smtClean="0"/>
              <a:t>12</a:t>
            </a:fld>
            <a:endParaRPr lang="en-US"/>
          </a:p>
        </p:txBody>
      </p:sp>
    </p:spTree>
    <p:extLst>
      <p:ext uri="{BB962C8B-B14F-4D97-AF65-F5344CB8AC3E}">
        <p14:creationId xmlns:p14="http://schemas.microsoft.com/office/powerpoint/2010/main" val="7903807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i="1" dirty="0"/>
          </a:p>
          <a:p>
            <a:r>
              <a:rPr lang="en-US" i="1" dirty="0"/>
              <a:t>Constraints are factors outside the control of the project team, which restrict or regulate the project. They limit available options and affect performance of the project.</a:t>
            </a:r>
            <a:endParaRPr lang="en-US" dirty="0"/>
          </a:p>
          <a:p>
            <a:r>
              <a:rPr lang="en-US" i="1" dirty="0"/>
              <a:t>Describe the specific project constraints or restrictions being imposed in areas such as schedule, budget, resources, technology, procurement, purchases, and/or dependencies to other key initiatives products e.g., a hard deadline, a predetermined budget, a set milestone, contract provisions, privacy or security considerations/legislation, technology upgrades, procurement policies and processes, etc. It will help to categorize the constraints if there are several. </a:t>
            </a:r>
            <a:endParaRPr lang="en-US" dirty="0"/>
          </a:p>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CD004CF9-781D-4718-89B0-19B3D8088933}" type="slidenum">
              <a:rPr lang="en-US" smtClean="0"/>
              <a:t>13</a:t>
            </a:fld>
            <a:endParaRPr lang="en-US"/>
          </a:p>
        </p:txBody>
      </p:sp>
    </p:spTree>
    <p:extLst>
      <p:ext uri="{BB962C8B-B14F-4D97-AF65-F5344CB8AC3E}">
        <p14:creationId xmlns:p14="http://schemas.microsoft.com/office/powerpoint/2010/main" val="3462556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i="1" dirty="0"/>
              <a:t>Identify costs to complete the project. Provide a preliminary estimate of the project’s budget by listing key expense categories and providing approximate costs. Indicate the fiscal years during which these costs will be incurred. Adjust budget categories to match the needs of your project. For input, refer to the items listed in the </a:t>
            </a:r>
            <a:r>
              <a:rPr lang="en-US" i="1" dirty="0" err="1"/>
              <a:t>ABP</a:t>
            </a:r>
            <a:r>
              <a:rPr lang="en-US" i="1" dirty="0"/>
              <a:t> and Business Case. Include one-time as well as ongoing costs.</a:t>
            </a:r>
            <a:endParaRPr lang="en-US" dirty="0"/>
          </a:p>
          <a:p>
            <a:endParaRPr lang="en-US" dirty="0"/>
          </a:p>
        </p:txBody>
      </p:sp>
      <p:sp>
        <p:nvSpPr>
          <p:cNvPr id="4" name="Slide Number Placeholder 3"/>
          <p:cNvSpPr>
            <a:spLocks noGrp="1"/>
          </p:cNvSpPr>
          <p:nvPr>
            <p:ph type="sldNum" sz="quarter" idx="10"/>
          </p:nvPr>
        </p:nvSpPr>
        <p:spPr/>
        <p:txBody>
          <a:bodyPr/>
          <a:lstStyle/>
          <a:p>
            <a:fld id="{CD004CF9-781D-4718-89B0-19B3D8088933}" type="slidenum">
              <a:rPr lang="en-US" smtClean="0"/>
              <a:t>16</a:t>
            </a:fld>
            <a:endParaRPr lang="en-US"/>
          </a:p>
        </p:txBody>
      </p:sp>
    </p:spTree>
    <p:extLst>
      <p:ext uri="{BB962C8B-B14F-4D97-AF65-F5344CB8AC3E}">
        <p14:creationId xmlns:p14="http://schemas.microsoft.com/office/powerpoint/2010/main" val="4017578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i="1" dirty="0"/>
              <a:t>Identify the resource needs for this project. </a:t>
            </a:r>
            <a:endParaRPr lang="en-US" dirty="0"/>
          </a:p>
        </p:txBody>
      </p:sp>
      <p:sp>
        <p:nvSpPr>
          <p:cNvPr id="4" name="Slide Number Placeholder 3"/>
          <p:cNvSpPr>
            <a:spLocks noGrp="1"/>
          </p:cNvSpPr>
          <p:nvPr>
            <p:ph type="sldNum" sz="quarter" idx="10"/>
          </p:nvPr>
        </p:nvSpPr>
        <p:spPr/>
        <p:txBody>
          <a:bodyPr/>
          <a:lstStyle/>
          <a:p>
            <a:fld id="{CD004CF9-781D-4718-89B0-19B3D8088933}" type="slidenum">
              <a:rPr lang="en-US" smtClean="0"/>
              <a:t>17</a:t>
            </a:fld>
            <a:endParaRPr lang="en-US"/>
          </a:p>
        </p:txBody>
      </p:sp>
    </p:spTree>
    <p:extLst>
      <p:ext uri="{BB962C8B-B14F-4D97-AF65-F5344CB8AC3E}">
        <p14:creationId xmlns:p14="http://schemas.microsoft.com/office/powerpoint/2010/main" val="37300002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004CF9-781D-4718-89B0-19B3D8088933}" type="slidenum">
              <a:rPr lang="en-US" smtClean="0"/>
              <a:t>20</a:t>
            </a:fld>
            <a:endParaRPr lang="en-US"/>
          </a:p>
        </p:txBody>
      </p:sp>
    </p:spTree>
    <p:extLst>
      <p:ext uri="{BB962C8B-B14F-4D97-AF65-F5344CB8AC3E}">
        <p14:creationId xmlns:p14="http://schemas.microsoft.com/office/powerpoint/2010/main" val="1900378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i="1" dirty="0"/>
              <a:t>List names of project team members and applicable organizational partners. By signing the charter, team members and organizational partners confirm they have understood their roles &amp; responsibilities (or team member’s roles &amp; responsibilities) on this project, and are committed to its successful completion.</a:t>
            </a:r>
            <a:endParaRPr lang="en-US" dirty="0"/>
          </a:p>
          <a:p>
            <a:endParaRPr lang="en-US" dirty="0"/>
          </a:p>
        </p:txBody>
      </p:sp>
      <p:sp>
        <p:nvSpPr>
          <p:cNvPr id="4" name="Slide Number Placeholder 3"/>
          <p:cNvSpPr>
            <a:spLocks noGrp="1"/>
          </p:cNvSpPr>
          <p:nvPr>
            <p:ph type="sldNum" sz="quarter" idx="10"/>
          </p:nvPr>
        </p:nvSpPr>
        <p:spPr/>
        <p:txBody>
          <a:bodyPr/>
          <a:lstStyle/>
          <a:p>
            <a:fld id="{CD004CF9-781D-4718-89B0-19B3D8088933}" type="slidenum">
              <a:rPr lang="en-US" smtClean="0"/>
              <a:t>21</a:t>
            </a:fld>
            <a:endParaRPr lang="en-US"/>
          </a:p>
        </p:txBody>
      </p:sp>
    </p:spTree>
    <p:extLst>
      <p:ext uri="{BB962C8B-B14F-4D97-AF65-F5344CB8AC3E}">
        <p14:creationId xmlns:p14="http://schemas.microsoft.com/office/powerpoint/2010/main" val="10682350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CA" i="1" dirty="0"/>
              <a:t>Approval of the Project Charter signifies understanding, alignment, and commitment to the content described herein. The Project Charter must be approved by the Executive Sponsor, Project Sponsor, and Project Manager.  </a:t>
            </a:r>
            <a:br>
              <a:rPr lang="en-CA" i="1" dirty="0"/>
            </a:br>
            <a:br>
              <a:rPr lang="en-CA" i="1" dirty="0"/>
            </a:br>
            <a:r>
              <a:rPr lang="en-CA" i="1" dirty="0"/>
              <a:t>Project team members/organizational partners also sign-off the charter to confirm their understanding, alignment, and commitment to the work. Once completed &amp; approved, the charter forms the basis for detailed planning and future decision-making. It cannot be modified without a formal Project Change Request.</a:t>
            </a:r>
            <a:endParaRPr lang="en-US" dirty="0"/>
          </a:p>
          <a:p>
            <a:endParaRPr lang="en-US" dirty="0"/>
          </a:p>
        </p:txBody>
      </p:sp>
      <p:sp>
        <p:nvSpPr>
          <p:cNvPr id="4" name="Slide Number Placeholder 3"/>
          <p:cNvSpPr>
            <a:spLocks noGrp="1"/>
          </p:cNvSpPr>
          <p:nvPr>
            <p:ph type="sldNum" sz="quarter" idx="10"/>
          </p:nvPr>
        </p:nvSpPr>
        <p:spPr/>
        <p:txBody>
          <a:bodyPr/>
          <a:lstStyle/>
          <a:p>
            <a:fld id="{CD004CF9-781D-4718-89B0-19B3D8088933}" type="slidenum">
              <a:rPr lang="en-US" smtClean="0"/>
              <a:t>22</a:t>
            </a:fld>
            <a:endParaRPr lang="en-US"/>
          </a:p>
        </p:txBody>
      </p:sp>
    </p:spTree>
    <p:extLst>
      <p:ext uri="{BB962C8B-B14F-4D97-AF65-F5344CB8AC3E}">
        <p14:creationId xmlns:p14="http://schemas.microsoft.com/office/powerpoint/2010/main" val="843097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C27D7-6B61-48DD-9DAD-805A2F38A62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35A358-DB5C-48F4-B481-A72B5DABD4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512537-348F-46C2-90A6-38B168058F61}"/>
              </a:ext>
            </a:extLst>
          </p:cNvPr>
          <p:cNvSpPr>
            <a:spLocks noGrp="1"/>
          </p:cNvSpPr>
          <p:nvPr>
            <p:ph type="dt" sz="half" idx="10"/>
          </p:nvPr>
        </p:nvSpPr>
        <p:spPr/>
        <p:txBody>
          <a:bodyPr/>
          <a:lstStyle/>
          <a:p>
            <a:fld id="{38278846-A76D-427A-A470-9A51BC61C7E7}" type="datetimeFigureOut">
              <a:rPr lang="en-US" smtClean="0"/>
              <a:t>4/24/2019</a:t>
            </a:fld>
            <a:endParaRPr lang="en-US"/>
          </a:p>
        </p:txBody>
      </p:sp>
      <p:sp>
        <p:nvSpPr>
          <p:cNvPr id="5" name="Footer Placeholder 4">
            <a:extLst>
              <a:ext uri="{FF2B5EF4-FFF2-40B4-BE49-F238E27FC236}">
                <a16:creationId xmlns:a16="http://schemas.microsoft.com/office/drawing/2014/main" id="{E8EFFD37-CA14-4FFF-8867-577CCA0A77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326735-D08D-4421-8AE2-3C40ABA84302}"/>
              </a:ext>
            </a:extLst>
          </p:cNvPr>
          <p:cNvSpPr>
            <a:spLocks noGrp="1"/>
          </p:cNvSpPr>
          <p:nvPr>
            <p:ph type="sldNum" sz="quarter" idx="12"/>
          </p:nvPr>
        </p:nvSpPr>
        <p:spPr/>
        <p:txBody>
          <a:bodyPr/>
          <a:lstStyle/>
          <a:p>
            <a:fld id="{8B907FB6-9242-41BA-923F-336A97479BC3}" type="slidenum">
              <a:rPr lang="en-US" smtClean="0"/>
              <a:t>‹#›</a:t>
            </a:fld>
            <a:endParaRPr lang="en-US"/>
          </a:p>
        </p:txBody>
      </p:sp>
    </p:spTree>
    <p:extLst>
      <p:ext uri="{BB962C8B-B14F-4D97-AF65-F5344CB8AC3E}">
        <p14:creationId xmlns:p14="http://schemas.microsoft.com/office/powerpoint/2010/main" val="4214306200"/>
      </p:ext>
    </p:extLst>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00AFF-9E75-4D62-94BC-FB7CD9D3CA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4DDE75-7404-4EAE-BF24-F2FA9D57B04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C1B789-AA6C-4BE5-9EB0-826CA25DE995}"/>
              </a:ext>
            </a:extLst>
          </p:cNvPr>
          <p:cNvSpPr>
            <a:spLocks noGrp="1"/>
          </p:cNvSpPr>
          <p:nvPr>
            <p:ph type="dt" sz="half" idx="10"/>
          </p:nvPr>
        </p:nvSpPr>
        <p:spPr/>
        <p:txBody>
          <a:bodyPr/>
          <a:lstStyle/>
          <a:p>
            <a:fld id="{38278846-A76D-427A-A470-9A51BC61C7E7}" type="datetimeFigureOut">
              <a:rPr lang="en-US" smtClean="0"/>
              <a:t>4/24/2019</a:t>
            </a:fld>
            <a:endParaRPr lang="en-US"/>
          </a:p>
        </p:txBody>
      </p:sp>
      <p:sp>
        <p:nvSpPr>
          <p:cNvPr id="5" name="Footer Placeholder 4">
            <a:extLst>
              <a:ext uri="{FF2B5EF4-FFF2-40B4-BE49-F238E27FC236}">
                <a16:creationId xmlns:a16="http://schemas.microsoft.com/office/drawing/2014/main" id="{B86B1DFF-97EB-46D5-B304-CC233DC85B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D6B190-BA35-4BBA-A3AF-5D0D844B8133}"/>
              </a:ext>
            </a:extLst>
          </p:cNvPr>
          <p:cNvSpPr>
            <a:spLocks noGrp="1"/>
          </p:cNvSpPr>
          <p:nvPr>
            <p:ph type="sldNum" sz="quarter" idx="12"/>
          </p:nvPr>
        </p:nvSpPr>
        <p:spPr/>
        <p:txBody>
          <a:bodyPr/>
          <a:lstStyle/>
          <a:p>
            <a:fld id="{8B907FB6-9242-41BA-923F-336A97479BC3}" type="slidenum">
              <a:rPr lang="en-US" smtClean="0"/>
              <a:t>‹#›</a:t>
            </a:fld>
            <a:endParaRPr lang="en-US"/>
          </a:p>
        </p:txBody>
      </p:sp>
    </p:spTree>
    <p:extLst>
      <p:ext uri="{BB962C8B-B14F-4D97-AF65-F5344CB8AC3E}">
        <p14:creationId xmlns:p14="http://schemas.microsoft.com/office/powerpoint/2010/main" val="3294554368"/>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DECBC-0F6D-4700-892E-EDBBB8980B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D39C653-EF2B-451F-BFBC-31F1F2DEEB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68F213-8F7D-4AE8-B958-65FB6214CDCC}"/>
              </a:ext>
            </a:extLst>
          </p:cNvPr>
          <p:cNvSpPr>
            <a:spLocks noGrp="1"/>
          </p:cNvSpPr>
          <p:nvPr>
            <p:ph type="dt" sz="half" idx="10"/>
          </p:nvPr>
        </p:nvSpPr>
        <p:spPr/>
        <p:txBody>
          <a:bodyPr/>
          <a:lstStyle/>
          <a:p>
            <a:fld id="{38278846-A76D-427A-A470-9A51BC61C7E7}" type="datetimeFigureOut">
              <a:rPr lang="en-US" smtClean="0"/>
              <a:t>4/24/2019</a:t>
            </a:fld>
            <a:endParaRPr lang="en-US"/>
          </a:p>
        </p:txBody>
      </p:sp>
      <p:sp>
        <p:nvSpPr>
          <p:cNvPr id="5" name="Footer Placeholder 4">
            <a:extLst>
              <a:ext uri="{FF2B5EF4-FFF2-40B4-BE49-F238E27FC236}">
                <a16:creationId xmlns:a16="http://schemas.microsoft.com/office/drawing/2014/main" id="{845C1779-C1CA-43F9-A41C-3F023D815B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684ABD-A115-4699-8922-DEF41171234D}"/>
              </a:ext>
            </a:extLst>
          </p:cNvPr>
          <p:cNvSpPr>
            <a:spLocks noGrp="1"/>
          </p:cNvSpPr>
          <p:nvPr>
            <p:ph type="sldNum" sz="quarter" idx="12"/>
          </p:nvPr>
        </p:nvSpPr>
        <p:spPr/>
        <p:txBody>
          <a:bodyPr/>
          <a:lstStyle/>
          <a:p>
            <a:fld id="{8B907FB6-9242-41BA-923F-336A97479BC3}" type="slidenum">
              <a:rPr lang="en-US" smtClean="0"/>
              <a:t>‹#›</a:t>
            </a:fld>
            <a:endParaRPr lang="en-US"/>
          </a:p>
        </p:txBody>
      </p:sp>
    </p:spTree>
    <p:extLst>
      <p:ext uri="{BB962C8B-B14F-4D97-AF65-F5344CB8AC3E}">
        <p14:creationId xmlns:p14="http://schemas.microsoft.com/office/powerpoint/2010/main" val="3543380517"/>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C7B2C-58D2-4E32-9B6D-EDDE4DF301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4C7409-DCE3-4C97-B77A-012E1F63427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442CB3F-2BED-4533-ACCC-F1D5B191FA7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F070F3-BA60-4906-A4F8-026687FAEF68}"/>
              </a:ext>
            </a:extLst>
          </p:cNvPr>
          <p:cNvSpPr>
            <a:spLocks noGrp="1"/>
          </p:cNvSpPr>
          <p:nvPr>
            <p:ph type="dt" sz="half" idx="10"/>
          </p:nvPr>
        </p:nvSpPr>
        <p:spPr/>
        <p:txBody>
          <a:bodyPr/>
          <a:lstStyle/>
          <a:p>
            <a:fld id="{38278846-A76D-427A-A470-9A51BC61C7E7}" type="datetimeFigureOut">
              <a:rPr lang="en-US" smtClean="0"/>
              <a:t>4/24/2019</a:t>
            </a:fld>
            <a:endParaRPr lang="en-US"/>
          </a:p>
        </p:txBody>
      </p:sp>
      <p:sp>
        <p:nvSpPr>
          <p:cNvPr id="6" name="Footer Placeholder 5">
            <a:extLst>
              <a:ext uri="{FF2B5EF4-FFF2-40B4-BE49-F238E27FC236}">
                <a16:creationId xmlns:a16="http://schemas.microsoft.com/office/drawing/2014/main" id="{A9ABD2E9-B30A-4637-8B5B-FE78273E43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49335C-3226-495C-AF90-5A3D6D897E44}"/>
              </a:ext>
            </a:extLst>
          </p:cNvPr>
          <p:cNvSpPr>
            <a:spLocks noGrp="1"/>
          </p:cNvSpPr>
          <p:nvPr>
            <p:ph type="sldNum" sz="quarter" idx="12"/>
          </p:nvPr>
        </p:nvSpPr>
        <p:spPr/>
        <p:txBody>
          <a:bodyPr/>
          <a:lstStyle/>
          <a:p>
            <a:fld id="{8B907FB6-9242-41BA-923F-336A97479BC3}" type="slidenum">
              <a:rPr lang="en-US" smtClean="0"/>
              <a:t>‹#›</a:t>
            </a:fld>
            <a:endParaRPr lang="en-US"/>
          </a:p>
        </p:txBody>
      </p:sp>
    </p:spTree>
    <p:extLst>
      <p:ext uri="{BB962C8B-B14F-4D97-AF65-F5344CB8AC3E}">
        <p14:creationId xmlns:p14="http://schemas.microsoft.com/office/powerpoint/2010/main" val="4007308049"/>
      </p:ext>
    </p:extLst>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7B51F-53FF-42D3-8FE4-778FDDC856A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3822D67-333F-49D4-A5E8-F9B0BAC49A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4F1CE85-1121-458D-BD76-C341DFA108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5D0E087-C346-45E4-B77C-A6045DE76A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D12F9E-E4DF-470B-BA47-2D1E9A820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CA0711-4A3A-46AB-A407-98C172FFE92A}"/>
              </a:ext>
            </a:extLst>
          </p:cNvPr>
          <p:cNvSpPr>
            <a:spLocks noGrp="1"/>
          </p:cNvSpPr>
          <p:nvPr>
            <p:ph type="dt" sz="half" idx="10"/>
          </p:nvPr>
        </p:nvSpPr>
        <p:spPr/>
        <p:txBody>
          <a:bodyPr/>
          <a:lstStyle/>
          <a:p>
            <a:fld id="{38278846-A76D-427A-A470-9A51BC61C7E7}" type="datetimeFigureOut">
              <a:rPr lang="en-US" smtClean="0"/>
              <a:t>4/24/2019</a:t>
            </a:fld>
            <a:endParaRPr lang="en-US"/>
          </a:p>
        </p:txBody>
      </p:sp>
      <p:sp>
        <p:nvSpPr>
          <p:cNvPr id="8" name="Footer Placeholder 7">
            <a:extLst>
              <a:ext uri="{FF2B5EF4-FFF2-40B4-BE49-F238E27FC236}">
                <a16:creationId xmlns:a16="http://schemas.microsoft.com/office/drawing/2014/main" id="{4DC33CB2-C88D-44D1-842F-50E6E9D553B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55AE1F-3002-4103-B949-9E93B69786CD}"/>
              </a:ext>
            </a:extLst>
          </p:cNvPr>
          <p:cNvSpPr>
            <a:spLocks noGrp="1"/>
          </p:cNvSpPr>
          <p:nvPr>
            <p:ph type="sldNum" sz="quarter" idx="12"/>
          </p:nvPr>
        </p:nvSpPr>
        <p:spPr/>
        <p:txBody>
          <a:bodyPr/>
          <a:lstStyle/>
          <a:p>
            <a:fld id="{8B907FB6-9242-41BA-923F-336A97479BC3}" type="slidenum">
              <a:rPr lang="en-US" smtClean="0"/>
              <a:t>‹#›</a:t>
            </a:fld>
            <a:endParaRPr lang="en-US"/>
          </a:p>
        </p:txBody>
      </p:sp>
    </p:spTree>
    <p:extLst>
      <p:ext uri="{BB962C8B-B14F-4D97-AF65-F5344CB8AC3E}">
        <p14:creationId xmlns:p14="http://schemas.microsoft.com/office/powerpoint/2010/main" val="13444186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DED92-821F-4157-81B9-60D77E5042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0B0C437-93FD-4E37-B139-BCF3865C6741}"/>
              </a:ext>
            </a:extLst>
          </p:cNvPr>
          <p:cNvSpPr>
            <a:spLocks noGrp="1"/>
          </p:cNvSpPr>
          <p:nvPr>
            <p:ph type="dt" sz="half" idx="10"/>
          </p:nvPr>
        </p:nvSpPr>
        <p:spPr/>
        <p:txBody>
          <a:bodyPr/>
          <a:lstStyle/>
          <a:p>
            <a:fld id="{38278846-A76D-427A-A470-9A51BC61C7E7}" type="datetimeFigureOut">
              <a:rPr lang="en-US" smtClean="0"/>
              <a:t>4/24/2019</a:t>
            </a:fld>
            <a:endParaRPr lang="en-US"/>
          </a:p>
        </p:txBody>
      </p:sp>
      <p:sp>
        <p:nvSpPr>
          <p:cNvPr id="4" name="Footer Placeholder 3">
            <a:extLst>
              <a:ext uri="{FF2B5EF4-FFF2-40B4-BE49-F238E27FC236}">
                <a16:creationId xmlns:a16="http://schemas.microsoft.com/office/drawing/2014/main" id="{18122A3F-4634-40EE-9BFC-83E2FA33294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E13193D-F988-43FF-A625-D219773A1CAF}"/>
              </a:ext>
            </a:extLst>
          </p:cNvPr>
          <p:cNvSpPr>
            <a:spLocks noGrp="1"/>
          </p:cNvSpPr>
          <p:nvPr>
            <p:ph type="sldNum" sz="quarter" idx="12"/>
          </p:nvPr>
        </p:nvSpPr>
        <p:spPr/>
        <p:txBody>
          <a:bodyPr/>
          <a:lstStyle/>
          <a:p>
            <a:fld id="{8B907FB6-9242-41BA-923F-336A97479BC3}" type="slidenum">
              <a:rPr lang="en-US" smtClean="0"/>
              <a:t>‹#›</a:t>
            </a:fld>
            <a:endParaRPr lang="en-US"/>
          </a:p>
        </p:txBody>
      </p:sp>
    </p:spTree>
    <p:extLst>
      <p:ext uri="{BB962C8B-B14F-4D97-AF65-F5344CB8AC3E}">
        <p14:creationId xmlns:p14="http://schemas.microsoft.com/office/powerpoint/2010/main" val="1208581704"/>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7610CB-DDCB-478D-8773-6749FDCC9021}"/>
              </a:ext>
            </a:extLst>
          </p:cNvPr>
          <p:cNvSpPr>
            <a:spLocks noGrp="1"/>
          </p:cNvSpPr>
          <p:nvPr>
            <p:ph type="dt" sz="half" idx="10"/>
          </p:nvPr>
        </p:nvSpPr>
        <p:spPr/>
        <p:txBody>
          <a:bodyPr/>
          <a:lstStyle/>
          <a:p>
            <a:fld id="{38278846-A76D-427A-A470-9A51BC61C7E7}" type="datetimeFigureOut">
              <a:rPr lang="en-US" smtClean="0"/>
              <a:t>4/24/2019</a:t>
            </a:fld>
            <a:endParaRPr lang="en-US"/>
          </a:p>
        </p:txBody>
      </p:sp>
      <p:sp>
        <p:nvSpPr>
          <p:cNvPr id="3" name="Footer Placeholder 2">
            <a:extLst>
              <a:ext uri="{FF2B5EF4-FFF2-40B4-BE49-F238E27FC236}">
                <a16:creationId xmlns:a16="http://schemas.microsoft.com/office/drawing/2014/main" id="{D882C0EF-5400-49E7-80CA-4C6CE6DDA3E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0381F1-52E5-489F-B8EB-4469A58DD70F}"/>
              </a:ext>
            </a:extLst>
          </p:cNvPr>
          <p:cNvSpPr>
            <a:spLocks noGrp="1"/>
          </p:cNvSpPr>
          <p:nvPr>
            <p:ph type="sldNum" sz="quarter" idx="12"/>
          </p:nvPr>
        </p:nvSpPr>
        <p:spPr/>
        <p:txBody>
          <a:bodyPr/>
          <a:lstStyle/>
          <a:p>
            <a:fld id="{8B907FB6-9242-41BA-923F-336A97479BC3}" type="slidenum">
              <a:rPr lang="en-US" smtClean="0"/>
              <a:t>‹#›</a:t>
            </a:fld>
            <a:endParaRPr lang="en-US"/>
          </a:p>
        </p:txBody>
      </p:sp>
    </p:spTree>
    <p:extLst>
      <p:ext uri="{BB962C8B-B14F-4D97-AF65-F5344CB8AC3E}">
        <p14:creationId xmlns:p14="http://schemas.microsoft.com/office/powerpoint/2010/main" val="2844414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F7AB6-E26D-434D-A90F-AA538E9F00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CEA2379-C905-4957-B662-7FFC6CAC35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1E203A-37AC-46BA-8E7C-D8BE4D29CF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E4B66A-3A0B-43CA-B0F6-64D7F2489885}"/>
              </a:ext>
            </a:extLst>
          </p:cNvPr>
          <p:cNvSpPr>
            <a:spLocks noGrp="1"/>
          </p:cNvSpPr>
          <p:nvPr>
            <p:ph type="dt" sz="half" idx="10"/>
          </p:nvPr>
        </p:nvSpPr>
        <p:spPr/>
        <p:txBody>
          <a:bodyPr/>
          <a:lstStyle/>
          <a:p>
            <a:fld id="{38278846-A76D-427A-A470-9A51BC61C7E7}" type="datetimeFigureOut">
              <a:rPr lang="en-US" smtClean="0"/>
              <a:t>4/24/2019</a:t>
            </a:fld>
            <a:endParaRPr lang="en-US"/>
          </a:p>
        </p:txBody>
      </p:sp>
      <p:sp>
        <p:nvSpPr>
          <p:cNvPr id="6" name="Footer Placeholder 5">
            <a:extLst>
              <a:ext uri="{FF2B5EF4-FFF2-40B4-BE49-F238E27FC236}">
                <a16:creationId xmlns:a16="http://schemas.microsoft.com/office/drawing/2014/main" id="{C7E87EE6-045D-4C95-A11E-16B1D28748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E8A27A-4BAE-4DA8-A441-AB12900BD9A2}"/>
              </a:ext>
            </a:extLst>
          </p:cNvPr>
          <p:cNvSpPr>
            <a:spLocks noGrp="1"/>
          </p:cNvSpPr>
          <p:nvPr>
            <p:ph type="sldNum" sz="quarter" idx="12"/>
          </p:nvPr>
        </p:nvSpPr>
        <p:spPr/>
        <p:txBody>
          <a:bodyPr/>
          <a:lstStyle/>
          <a:p>
            <a:fld id="{8B907FB6-9242-41BA-923F-336A97479BC3}" type="slidenum">
              <a:rPr lang="en-US" smtClean="0"/>
              <a:t>‹#›</a:t>
            </a:fld>
            <a:endParaRPr lang="en-US"/>
          </a:p>
        </p:txBody>
      </p:sp>
    </p:spTree>
    <p:extLst>
      <p:ext uri="{BB962C8B-B14F-4D97-AF65-F5344CB8AC3E}">
        <p14:creationId xmlns:p14="http://schemas.microsoft.com/office/powerpoint/2010/main" val="870521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E1835-26FC-4721-98D5-7DD621C96E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5820DC6-E474-4D74-A7ED-A761ABE007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4063C38-B1E9-4CD3-97DD-EBE526CC4F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60084A-8ED9-4929-B0D5-65DDC42C9898}"/>
              </a:ext>
            </a:extLst>
          </p:cNvPr>
          <p:cNvSpPr>
            <a:spLocks noGrp="1"/>
          </p:cNvSpPr>
          <p:nvPr>
            <p:ph type="dt" sz="half" idx="10"/>
          </p:nvPr>
        </p:nvSpPr>
        <p:spPr/>
        <p:txBody>
          <a:bodyPr/>
          <a:lstStyle/>
          <a:p>
            <a:fld id="{38278846-A76D-427A-A470-9A51BC61C7E7}" type="datetimeFigureOut">
              <a:rPr lang="en-US" smtClean="0"/>
              <a:t>4/24/2019</a:t>
            </a:fld>
            <a:endParaRPr lang="en-US"/>
          </a:p>
        </p:txBody>
      </p:sp>
      <p:sp>
        <p:nvSpPr>
          <p:cNvPr id="6" name="Footer Placeholder 5">
            <a:extLst>
              <a:ext uri="{FF2B5EF4-FFF2-40B4-BE49-F238E27FC236}">
                <a16:creationId xmlns:a16="http://schemas.microsoft.com/office/drawing/2014/main" id="{AE399ECA-1AC7-412E-A5CE-893331BECB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49D9D6-6DEF-4CCD-A3BF-DA1BF4DDFACD}"/>
              </a:ext>
            </a:extLst>
          </p:cNvPr>
          <p:cNvSpPr>
            <a:spLocks noGrp="1"/>
          </p:cNvSpPr>
          <p:nvPr>
            <p:ph type="sldNum" sz="quarter" idx="12"/>
          </p:nvPr>
        </p:nvSpPr>
        <p:spPr/>
        <p:txBody>
          <a:bodyPr/>
          <a:lstStyle/>
          <a:p>
            <a:fld id="{8B907FB6-9242-41BA-923F-336A97479BC3}" type="slidenum">
              <a:rPr lang="en-US" smtClean="0"/>
              <a:t>‹#›</a:t>
            </a:fld>
            <a:endParaRPr lang="en-US"/>
          </a:p>
        </p:txBody>
      </p:sp>
    </p:spTree>
    <p:extLst>
      <p:ext uri="{BB962C8B-B14F-4D97-AF65-F5344CB8AC3E}">
        <p14:creationId xmlns:p14="http://schemas.microsoft.com/office/powerpoint/2010/main" val="752291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A8C97-1DE1-4ECA-86B3-F009F92E92C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B5326F-2090-444D-BA77-1C7FB86286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60008B-2ECC-49FA-A994-A2A55F7CC4B1}"/>
              </a:ext>
            </a:extLst>
          </p:cNvPr>
          <p:cNvSpPr>
            <a:spLocks noGrp="1"/>
          </p:cNvSpPr>
          <p:nvPr>
            <p:ph type="dt" sz="half" idx="10"/>
          </p:nvPr>
        </p:nvSpPr>
        <p:spPr/>
        <p:txBody>
          <a:bodyPr/>
          <a:lstStyle/>
          <a:p>
            <a:fld id="{38278846-A76D-427A-A470-9A51BC61C7E7}" type="datetimeFigureOut">
              <a:rPr lang="en-US" smtClean="0"/>
              <a:t>4/24/2019</a:t>
            </a:fld>
            <a:endParaRPr lang="en-US"/>
          </a:p>
        </p:txBody>
      </p:sp>
      <p:sp>
        <p:nvSpPr>
          <p:cNvPr id="5" name="Footer Placeholder 4">
            <a:extLst>
              <a:ext uri="{FF2B5EF4-FFF2-40B4-BE49-F238E27FC236}">
                <a16:creationId xmlns:a16="http://schemas.microsoft.com/office/drawing/2014/main" id="{62BE116A-AB28-4C98-AD01-1365D8D721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DDA0A4-73AD-4B84-9E80-A0D2AD299824}"/>
              </a:ext>
            </a:extLst>
          </p:cNvPr>
          <p:cNvSpPr>
            <a:spLocks noGrp="1"/>
          </p:cNvSpPr>
          <p:nvPr>
            <p:ph type="sldNum" sz="quarter" idx="12"/>
          </p:nvPr>
        </p:nvSpPr>
        <p:spPr/>
        <p:txBody>
          <a:bodyPr/>
          <a:lstStyle/>
          <a:p>
            <a:fld id="{8B907FB6-9242-41BA-923F-336A97479BC3}" type="slidenum">
              <a:rPr lang="en-US" smtClean="0"/>
              <a:t>‹#›</a:t>
            </a:fld>
            <a:endParaRPr lang="en-US"/>
          </a:p>
        </p:txBody>
      </p:sp>
    </p:spTree>
    <p:extLst>
      <p:ext uri="{BB962C8B-B14F-4D97-AF65-F5344CB8AC3E}">
        <p14:creationId xmlns:p14="http://schemas.microsoft.com/office/powerpoint/2010/main" val="537423010"/>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F28B49-0CCD-46A6-B804-5CAD74DD3D9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69CCE5-1FBE-45C8-BB72-8B9CBE9A19F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F2AD3E-99A5-41B3-B0D9-ADD699C836BE}"/>
              </a:ext>
            </a:extLst>
          </p:cNvPr>
          <p:cNvSpPr>
            <a:spLocks noGrp="1"/>
          </p:cNvSpPr>
          <p:nvPr>
            <p:ph type="dt" sz="half" idx="10"/>
          </p:nvPr>
        </p:nvSpPr>
        <p:spPr/>
        <p:txBody>
          <a:bodyPr/>
          <a:lstStyle/>
          <a:p>
            <a:fld id="{38278846-A76D-427A-A470-9A51BC61C7E7}" type="datetimeFigureOut">
              <a:rPr lang="en-US" smtClean="0"/>
              <a:t>4/24/2019</a:t>
            </a:fld>
            <a:endParaRPr lang="en-US"/>
          </a:p>
        </p:txBody>
      </p:sp>
      <p:sp>
        <p:nvSpPr>
          <p:cNvPr id="5" name="Footer Placeholder 4">
            <a:extLst>
              <a:ext uri="{FF2B5EF4-FFF2-40B4-BE49-F238E27FC236}">
                <a16:creationId xmlns:a16="http://schemas.microsoft.com/office/drawing/2014/main" id="{3269DA89-DA0B-46C8-9D4C-8FBF35B487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87A3ED-272F-4981-8D20-8CFA150B2C61}"/>
              </a:ext>
            </a:extLst>
          </p:cNvPr>
          <p:cNvSpPr>
            <a:spLocks noGrp="1"/>
          </p:cNvSpPr>
          <p:nvPr>
            <p:ph type="sldNum" sz="quarter" idx="12"/>
          </p:nvPr>
        </p:nvSpPr>
        <p:spPr/>
        <p:txBody>
          <a:bodyPr/>
          <a:lstStyle/>
          <a:p>
            <a:fld id="{8B907FB6-9242-41BA-923F-336A97479BC3}" type="slidenum">
              <a:rPr lang="en-US" smtClean="0"/>
              <a:t>‹#›</a:t>
            </a:fld>
            <a:endParaRPr lang="en-US"/>
          </a:p>
        </p:txBody>
      </p:sp>
    </p:spTree>
    <p:extLst>
      <p:ext uri="{BB962C8B-B14F-4D97-AF65-F5344CB8AC3E}">
        <p14:creationId xmlns:p14="http://schemas.microsoft.com/office/powerpoint/2010/main" val="2435847617"/>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_Plai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32200"/>
            <a:ext cx="10515600" cy="1326626"/>
          </a:xfrm>
        </p:spPr>
        <p:txBody>
          <a:bodyPr>
            <a:normAutofit/>
          </a:bodyPr>
          <a:lstStyle>
            <a:lvl1pPr>
              <a:defRPr sz="4400" baseline="0">
                <a:solidFill>
                  <a:schemeClr val="accent1"/>
                </a:solidFill>
              </a:defRPr>
            </a:lvl1pPr>
          </a:lstStyle>
          <a:p>
            <a:r>
              <a:rPr lang="en-US" dirty="0"/>
              <a:t>Title Slide –</a:t>
            </a:r>
            <a:br>
              <a:rPr lang="en-US" dirty="0"/>
            </a:br>
            <a:r>
              <a:rPr lang="en-US" dirty="0"/>
              <a:t>Charter 44</a:t>
            </a:r>
          </a:p>
        </p:txBody>
      </p:sp>
      <p:sp>
        <p:nvSpPr>
          <p:cNvPr id="5" name="Text Placeholder 4"/>
          <p:cNvSpPr>
            <a:spLocks noGrp="1"/>
          </p:cNvSpPr>
          <p:nvPr>
            <p:ph type="body" sz="quarter" idx="10" hasCustomPrompt="1"/>
          </p:nvPr>
        </p:nvSpPr>
        <p:spPr>
          <a:xfrm>
            <a:off x="838200" y="5130803"/>
            <a:ext cx="10515600" cy="708025"/>
          </a:xfrm>
        </p:spPr>
        <p:txBody>
          <a:bodyPr/>
          <a:lstStyle>
            <a:lvl1pPr marL="0" indent="0">
              <a:buNone/>
              <a:defRPr baseline="0">
                <a:solidFill>
                  <a:schemeClr val="accent2"/>
                </a:solidFill>
              </a:defRPr>
            </a:lvl1pPr>
          </a:lstStyle>
          <a:p>
            <a:pPr lvl="0"/>
            <a:r>
              <a:rPr lang="en-US" dirty="0"/>
              <a:t>Placeholder text for a subtitle – Open Sans 21</a:t>
            </a:r>
          </a:p>
        </p:txBody>
      </p:sp>
    </p:spTree>
    <p:extLst>
      <p:ext uri="{BB962C8B-B14F-4D97-AF65-F5344CB8AC3E}">
        <p14:creationId xmlns:p14="http://schemas.microsoft.com/office/powerpoint/2010/main" val="26027165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_Purpl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32200"/>
            <a:ext cx="10515600" cy="1326626"/>
          </a:xfrm>
        </p:spPr>
        <p:txBody>
          <a:bodyPr>
            <a:normAutofit/>
          </a:bodyPr>
          <a:lstStyle>
            <a:lvl1pPr>
              <a:defRPr sz="4400" baseline="0">
                <a:solidFill>
                  <a:schemeClr val="bg1"/>
                </a:solidFill>
              </a:defRPr>
            </a:lvl1pPr>
          </a:lstStyle>
          <a:p>
            <a:r>
              <a:rPr lang="en-US" dirty="0"/>
              <a:t>Title Slide –</a:t>
            </a:r>
            <a:br>
              <a:rPr lang="en-US" dirty="0"/>
            </a:br>
            <a:r>
              <a:rPr lang="en-US" dirty="0"/>
              <a:t>Charter 44</a:t>
            </a:r>
          </a:p>
        </p:txBody>
      </p:sp>
      <p:sp>
        <p:nvSpPr>
          <p:cNvPr id="5" name="Text Placeholder 4"/>
          <p:cNvSpPr>
            <a:spLocks noGrp="1"/>
          </p:cNvSpPr>
          <p:nvPr>
            <p:ph type="body" sz="quarter" idx="10" hasCustomPrompt="1"/>
          </p:nvPr>
        </p:nvSpPr>
        <p:spPr>
          <a:xfrm>
            <a:off x="838200" y="5130803"/>
            <a:ext cx="10515600" cy="708025"/>
          </a:xfrm>
        </p:spPr>
        <p:txBody>
          <a:bodyPr/>
          <a:lstStyle>
            <a:lvl1pPr marL="0" indent="0">
              <a:buNone/>
              <a:defRPr baseline="0">
                <a:solidFill>
                  <a:schemeClr val="bg1"/>
                </a:solidFill>
              </a:defRPr>
            </a:lvl1pPr>
          </a:lstStyle>
          <a:p>
            <a:pPr lvl="0"/>
            <a:r>
              <a:rPr lang="en-US" dirty="0"/>
              <a:t>Placeholder text for a subtitle – Open Sans 21</a:t>
            </a:r>
          </a:p>
        </p:txBody>
      </p:sp>
      <p:pic>
        <p:nvPicPr>
          <p:cNvPr id="7" name="Picture 6"/>
          <p:cNvPicPr>
            <a:picLocks noChangeAspect="1"/>
          </p:cNvPicPr>
          <p:nvPr userDrawn="1"/>
        </p:nvPicPr>
        <p:blipFill rotWithShape="1">
          <a:blip r:embed="rId2">
            <a:biLevel thresh="25000"/>
            <a:alphaModFix amt="45000"/>
            <a:extLst>
              <a:ext uri="{BEBA8EAE-BF5A-486C-A8C5-ECC9F3942E4B}">
                <a14:imgProps xmlns:a14="http://schemas.microsoft.com/office/drawing/2010/main">
                  <a14:imgLayer r:embed="rId3">
                    <a14:imgEffect>
                      <a14:brightnessContrast bright="22000" contrast="-49000"/>
                    </a14:imgEffect>
                  </a14:imgLayer>
                </a14:imgProps>
              </a:ext>
              <a:ext uri="{28A0092B-C50C-407E-A947-70E740481C1C}">
                <a14:useLocalDpi xmlns:a14="http://schemas.microsoft.com/office/drawing/2010/main"/>
              </a:ext>
            </a:extLst>
          </a:blip>
          <a:srcRect l="-25797" t="-43023"/>
          <a:stretch/>
        </p:blipFill>
        <p:spPr>
          <a:xfrm rot="10800000">
            <a:off x="0" y="-4276"/>
            <a:ext cx="8437659" cy="3242776"/>
          </a:xfrm>
          <a:prstGeom prst="rect">
            <a:avLst/>
          </a:prstGeom>
        </p:spPr>
      </p:pic>
    </p:spTree>
    <p:extLst>
      <p:ext uri="{BB962C8B-B14F-4D97-AF65-F5344CB8AC3E}">
        <p14:creationId xmlns:p14="http://schemas.microsoft.com/office/powerpoint/2010/main" val="7330215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_Gree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32200"/>
            <a:ext cx="10515600" cy="1326626"/>
          </a:xfrm>
        </p:spPr>
        <p:txBody>
          <a:bodyPr>
            <a:normAutofit/>
          </a:bodyPr>
          <a:lstStyle>
            <a:lvl1pPr>
              <a:defRPr sz="4400" baseline="0">
                <a:solidFill>
                  <a:schemeClr val="bg1"/>
                </a:solidFill>
              </a:defRPr>
            </a:lvl1pPr>
          </a:lstStyle>
          <a:p>
            <a:r>
              <a:rPr lang="en-US" dirty="0"/>
              <a:t>Title Slide –</a:t>
            </a:r>
            <a:br>
              <a:rPr lang="en-US" dirty="0"/>
            </a:br>
            <a:r>
              <a:rPr lang="en-US" dirty="0"/>
              <a:t>Charter 44</a:t>
            </a:r>
          </a:p>
        </p:txBody>
      </p:sp>
      <p:sp>
        <p:nvSpPr>
          <p:cNvPr id="5" name="Text Placeholder 4"/>
          <p:cNvSpPr>
            <a:spLocks noGrp="1"/>
          </p:cNvSpPr>
          <p:nvPr>
            <p:ph type="body" sz="quarter" idx="10" hasCustomPrompt="1"/>
          </p:nvPr>
        </p:nvSpPr>
        <p:spPr>
          <a:xfrm>
            <a:off x="838200" y="5130803"/>
            <a:ext cx="10515600" cy="708025"/>
          </a:xfrm>
        </p:spPr>
        <p:txBody>
          <a:bodyPr/>
          <a:lstStyle>
            <a:lvl1pPr marL="0" indent="0">
              <a:buNone/>
              <a:defRPr baseline="0">
                <a:solidFill>
                  <a:schemeClr val="bg1"/>
                </a:solidFill>
              </a:defRPr>
            </a:lvl1pPr>
          </a:lstStyle>
          <a:p>
            <a:pPr lvl="0"/>
            <a:r>
              <a:rPr lang="en-US" dirty="0"/>
              <a:t>Placeholder text for a subtitle – Open Sans 21</a:t>
            </a:r>
          </a:p>
        </p:txBody>
      </p:sp>
      <p:pic>
        <p:nvPicPr>
          <p:cNvPr id="8" name="Picture 7"/>
          <p:cNvPicPr>
            <a:picLocks noChangeAspect="1"/>
          </p:cNvPicPr>
          <p:nvPr userDrawn="1"/>
        </p:nvPicPr>
        <p:blipFill rotWithShape="1">
          <a:blip r:embed="rId2">
            <a:biLevel thresh="25000"/>
            <a:alphaModFix amt="45000"/>
            <a:extLst>
              <a:ext uri="{BEBA8EAE-BF5A-486C-A8C5-ECC9F3942E4B}">
                <a14:imgProps xmlns:a14="http://schemas.microsoft.com/office/drawing/2010/main">
                  <a14:imgLayer r:embed="rId3">
                    <a14:imgEffect>
                      <a14:brightnessContrast bright="22000" contrast="-49000"/>
                    </a14:imgEffect>
                  </a14:imgLayer>
                </a14:imgProps>
              </a:ext>
              <a:ext uri="{28A0092B-C50C-407E-A947-70E740481C1C}">
                <a14:useLocalDpi xmlns:a14="http://schemas.microsoft.com/office/drawing/2010/main"/>
              </a:ext>
            </a:extLst>
          </a:blip>
          <a:srcRect l="-25797" t="-43023"/>
          <a:stretch/>
        </p:blipFill>
        <p:spPr>
          <a:xfrm rot="10800000">
            <a:off x="0" y="-4276"/>
            <a:ext cx="8437659" cy="3242776"/>
          </a:xfrm>
          <a:prstGeom prst="rect">
            <a:avLst/>
          </a:prstGeom>
        </p:spPr>
      </p:pic>
    </p:spTree>
    <p:extLst>
      <p:ext uri="{BB962C8B-B14F-4D97-AF65-F5344CB8AC3E}">
        <p14:creationId xmlns:p14="http://schemas.microsoft.com/office/powerpoint/2010/main" val="7560424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_Bold_Purpl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086100"/>
            <a:ext cx="10515600" cy="1872726"/>
          </a:xfrm>
        </p:spPr>
        <p:txBody>
          <a:bodyPr>
            <a:noAutofit/>
          </a:bodyPr>
          <a:lstStyle>
            <a:lvl1pPr>
              <a:defRPr sz="6000" baseline="0">
                <a:solidFill>
                  <a:schemeClr val="bg1"/>
                </a:solidFill>
                <a:latin typeface="+mn-lt"/>
              </a:defRPr>
            </a:lvl1pPr>
          </a:lstStyle>
          <a:p>
            <a:r>
              <a:rPr lang="en-US" dirty="0"/>
              <a:t>Title Slide (bold)</a:t>
            </a:r>
            <a:br>
              <a:rPr lang="en-US" dirty="0"/>
            </a:br>
            <a:r>
              <a:rPr lang="en-US" dirty="0"/>
              <a:t>for graphical slides</a:t>
            </a:r>
          </a:p>
        </p:txBody>
      </p:sp>
      <p:sp>
        <p:nvSpPr>
          <p:cNvPr id="5" name="Text Placeholder 4"/>
          <p:cNvSpPr>
            <a:spLocks noGrp="1"/>
          </p:cNvSpPr>
          <p:nvPr>
            <p:ph type="body" sz="quarter" idx="10" hasCustomPrompt="1"/>
          </p:nvPr>
        </p:nvSpPr>
        <p:spPr>
          <a:xfrm>
            <a:off x="838200" y="5130803"/>
            <a:ext cx="10515600" cy="708025"/>
          </a:xfrm>
        </p:spPr>
        <p:txBody>
          <a:bodyPr/>
          <a:lstStyle>
            <a:lvl1pPr marL="0" indent="0">
              <a:buNone/>
              <a:defRPr baseline="0">
                <a:solidFill>
                  <a:schemeClr val="bg1"/>
                </a:solidFill>
              </a:defRPr>
            </a:lvl1pPr>
          </a:lstStyle>
          <a:p>
            <a:pPr lvl="0"/>
            <a:r>
              <a:rPr lang="en-US" dirty="0"/>
              <a:t>Placeholder text for a subtitle – Open Sans 21</a:t>
            </a:r>
          </a:p>
        </p:txBody>
      </p:sp>
      <p:pic>
        <p:nvPicPr>
          <p:cNvPr id="7" name="Picture 6"/>
          <p:cNvPicPr>
            <a:picLocks noChangeAspect="1"/>
          </p:cNvPicPr>
          <p:nvPr userDrawn="1"/>
        </p:nvPicPr>
        <p:blipFill rotWithShape="1">
          <a:blip r:embed="rId2">
            <a:biLevel thresh="25000"/>
            <a:alphaModFix amt="45000"/>
            <a:extLst>
              <a:ext uri="{BEBA8EAE-BF5A-486C-A8C5-ECC9F3942E4B}">
                <a14:imgProps xmlns:a14="http://schemas.microsoft.com/office/drawing/2010/main">
                  <a14:imgLayer r:embed="rId3">
                    <a14:imgEffect>
                      <a14:brightnessContrast bright="22000" contrast="-49000"/>
                    </a14:imgEffect>
                  </a14:imgLayer>
                </a14:imgProps>
              </a:ext>
              <a:ext uri="{28A0092B-C50C-407E-A947-70E740481C1C}">
                <a14:useLocalDpi xmlns:a14="http://schemas.microsoft.com/office/drawing/2010/main"/>
              </a:ext>
            </a:extLst>
          </a:blip>
          <a:srcRect l="-25797" t="-43023"/>
          <a:stretch/>
        </p:blipFill>
        <p:spPr>
          <a:xfrm rot="10800000">
            <a:off x="0" y="-4276"/>
            <a:ext cx="8437659" cy="3242776"/>
          </a:xfrm>
          <a:prstGeom prst="rect">
            <a:avLst/>
          </a:prstGeom>
        </p:spPr>
      </p:pic>
    </p:spTree>
    <p:extLst>
      <p:ext uri="{BB962C8B-B14F-4D97-AF65-F5344CB8AC3E}">
        <p14:creationId xmlns:p14="http://schemas.microsoft.com/office/powerpoint/2010/main" val="9462615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_Bold_Gree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086100"/>
            <a:ext cx="10515600" cy="1872726"/>
          </a:xfrm>
        </p:spPr>
        <p:txBody>
          <a:bodyPr>
            <a:noAutofit/>
          </a:bodyPr>
          <a:lstStyle>
            <a:lvl1pPr>
              <a:defRPr sz="6000" baseline="0">
                <a:solidFill>
                  <a:schemeClr val="bg1"/>
                </a:solidFill>
                <a:latin typeface="+mn-lt"/>
              </a:defRPr>
            </a:lvl1pPr>
          </a:lstStyle>
          <a:p>
            <a:r>
              <a:rPr lang="en-US" dirty="0"/>
              <a:t>Title Slide (bold)</a:t>
            </a:r>
            <a:br>
              <a:rPr lang="en-US" dirty="0"/>
            </a:br>
            <a:r>
              <a:rPr lang="en-US" dirty="0"/>
              <a:t>for graphical slides</a:t>
            </a:r>
          </a:p>
        </p:txBody>
      </p:sp>
      <p:sp>
        <p:nvSpPr>
          <p:cNvPr id="5" name="Text Placeholder 4"/>
          <p:cNvSpPr>
            <a:spLocks noGrp="1"/>
          </p:cNvSpPr>
          <p:nvPr>
            <p:ph type="body" sz="quarter" idx="10" hasCustomPrompt="1"/>
          </p:nvPr>
        </p:nvSpPr>
        <p:spPr>
          <a:xfrm>
            <a:off x="838200" y="5130803"/>
            <a:ext cx="10515600" cy="708025"/>
          </a:xfrm>
        </p:spPr>
        <p:txBody>
          <a:bodyPr/>
          <a:lstStyle>
            <a:lvl1pPr marL="0" indent="0">
              <a:buNone/>
              <a:defRPr baseline="0">
                <a:solidFill>
                  <a:schemeClr val="bg1"/>
                </a:solidFill>
              </a:defRPr>
            </a:lvl1pPr>
          </a:lstStyle>
          <a:p>
            <a:pPr lvl="0"/>
            <a:r>
              <a:rPr lang="en-US" dirty="0"/>
              <a:t>Placeholder text for a subtitle – Open Sans 21</a:t>
            </a:r>
          </a:p>
        </p:txBody>
      </p:sp>
      <p:pic>
        <p:nvPicPr>
          <p:cNvPr id="8" name="Picture 7"/>
          <p:cNvPicPr>
            <a:picLocks noChangeAspect="1"/>
          </p:cNvPicPr>
          <p:nvPr userDrawn="1"/>
        </p:nvPicPr>
        <p:blipFill rotWithShape="1">
          <a:blip r:embed="rId2">
            <a:biLevel thresh="25000"/>
            <a:alphaModFix amt="45000"/>
            <a:extLst>
              <a:ext uri="{BEBA8EAE-BF5A-486C-A8C5-ECC9F3942E4B}">
                <a14:imgProps xmlns:a14="http://schemas.microsoft.com/office/drawing/2010/main">
                  <a14:imgLayer r:embed="rId3">
                    <a14:imgEffect>
                      <a14:brightnessContrast bright="22000" contrast="-49000"/>
                    </a14:imgEffect>
                  </a14:imgLayer>
                </a14:imgProps>
              </a:ext>
              <a:ext uri="{28A0092B-C50C-407E-A947-70E740481C1C}">
                <a14:useLocalDpi xmlns:a14="http://schemas.microsoft.com/office/drawing/2010/main"/>
              </a:ext>
            </a:extLst>
          </a:blip>
          <a:srcRect l="-25797" t="-43023"/>
          <a:stretch/>
        </p:blipFill>
        <p:spPr>
          <a:xfrm rot="10800000">
            <a:off x="0" y="-4276"/>
            <a:ext cx="8437659" cy="3242776"/>
          </a:xfrm>
          <a:prstGeom prst="rect">
            <a:avLst/>
          </a:prstGeom>
        </p:spPr>
      </p:pic>
    </p:spTree>
    <p:extLst>
      <p:ext uri="{BB962C8B-B14F-4D97-AF65-F5344CB8AC3E}">
        <p14:creationId xmlns:p14="http://schemas.microsoft.com/office/powerpoint/2010/main" val="12544893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_Bold_Plai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086100"/>
            <a:ext cx="10515600" cy="1872726"/>
          </a:xfrm>
        </p:spPr>
        <p:txBody>
          <a:bodyPr>
            <a:noAutofit/>
          </a:bodyPr>
          <a:lstStyle>
            <a:lvl1pPr>
              <a:defRPr sz="6000" baseline="0">
                <a:solidFill>
                  <a:schemeClr val="accent1"/>
                </a:solidFill>
                <a:latin typeface="+mn-lt"/>
              </a:defRPr>
            </a:lvl1pPr>
          </a:lstStyle>
          <a:p>
            <a:r>
              <a:rPr lang="en-US" dirty="0"/>
              <a:t>Title Slide (bold)</a:t>
            </a:r>
            <a:br>
              <a:rPr lang="en-US" dirty="0"/>
            </a:br>
            <a:r>
              <a:rPr lang="en-US" dirty="0"/>
              <a:t>for graphical slides</a:t>
            </a:r>
          </a:p>
        </p:txBody>
      </p:sp>
      <p:sp>
        <p:nvSpPr>
          <p:cNvPr id="5" name="Text Placeholder 4"/>
          <p:cNvSpPr>
            <a:spLocks noGrp="1"/>
          </p:cNvSpPr>
          <p:nvPr>
            <p:ph type="body" sz="quarter" idx="10" hasCustomPrompt="1"/>
          </p:nvPr>
        </p:nvSpPr>
        <p:spPr>
          <a:xfrm>
            <a:off x="838200" y="5130803"/>
            <a:ext cx="10515600" cy="708025"/>
          </a:xfrm>
        </p:spPr>
        <p:txBody>
          <a:bodyPr/>
          <a:lstStyle>
            <a:lvl1pPr marL="0" indent="0">
              <a:buNone/>
              <a:defRPr b="1" baseline="0">
                <a:solidFill>
                  <a:schemeClr val="accent2"/>
                </a:solidFill>
              </a:defRPr>
            </a:lvl1pPr>
          </a:lstStyle>
          <a:p>
            <a:pPr lvl="0"/>
            <a:r>
              <a:rPr lang="en-US" dirty="0"/>
              <a:t>Placeholder text for a subtitle – Open Sans 21</a:t>
            </a:r>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a:ext>
            </a:extLst>
          </a:blip>
          <a:srcRect l="-25797" t="-43023"/>
          <a:stretch/>
        </p:blipFill>
        <p:spPr>
          <a:xfrm rot="10800000">
            <a:off x="0" y="-4276"/>
            <a:ext cx="8189821" cy="3147526"/>
          </a:xfrm>
          <a:prstGeom prst="rect">
            <a:avLst/>
          </a:prstGeom>
        </p:spPr>
      </p:pic>
    </p:spTree>
    <p:extLst>
      <p:ext uri="{BB962C8B-B14F-4D97-AF65-F5344CB8AC3E}">
        <p14:creationId xmlns:p14="http://schemas.microsoft.com/office/powerpoint/2010/main" val="3553264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eader/Subheader Slide">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endParaRPr lang="en-US" dirty="0"/>
          </a:p>
        </p:txBody>
      </p:sp>
      <p:sp>
        <p:nvSpPr>
          <p:cNvPr id="3" name="Text Placeholder 2"/>
          <p:cNvSpPr>
            <a:spLocks noGrp="1"/>
          </p:cNvSpPr>
          <p:nvPr>
            <p:ph type="body" idx="1" hasCustomPrompt="1"/>
          </p:nvPr>
        </p:nvSpPr>
        <p:spPr>
          <a:xfrm>
            <a:off x="839789" y="1748935"/>
            <a:ext cx="10515599" cy="413357"/>
          </a:xfrm>
        </p:spPr>
        <p:txBody>
          <a:bodyPr anchor="b"/>
          <a:lstStyle>
            <a:lvl1pPr marL="0" indent="0">
              <a:buNone/>
              <a:defRPr sz="1800" b="1">
                <a:solidFill>
                  <a:schemeClr val="accent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839789" y="2224378"/>
            <a:ext cx="10515599" cy="357592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531421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eader + Text / Picture">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endParaRPr lang="en-US" dirty="0"/>
          </a:p>
        </p:txBody>
      </p:sp>
      <p:sp>
        <p:nvSpPr>
          <p:cNvPr id="3" name="Text Placeholder 2"/>
          <p:cNvSpPr>
            <a:spLocks noGrp="1"/>
          </p:cNvSpPr>
          <p:nvPr>
            <p:ph type="body" idx="1" hasCustomPrompt="1"/>
          </p:nvPr>
        </p:nvSpPr>
        <p:spPr>
          <a:xfrm>
            <a:off x="839789" y="1690692"/>
            <a:ext cx="5157787" cy="814383"/>
          </a:xfrm>
        </p:spPr>
        <p:txBody>
          <a:bodyPr anchor="b"/>
          <a:lstStyle>
            <a:lvl1pPr marL="0" indent="0">
              <a:buNone/>
              <a:defRPr sz="1800" b="1">
                <a:solidFill>
                  <a:schemeClr val="accent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839789" y="2505075"/>
            <a:ext cx="5157787" cy="335280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0"/>
          </p:nvPr>
        </p:nvSpPr>
        <p:spPr>
          <a:xfrm>
            <a:off x="6138863" y="1690693"/>
            <a:ext cx="5216525" cy="4167182"/>
          </a:xfrm>
        </p:spPr>
        <p:txBody>
          <a:bodyPr/>
          <a:lstStyle/>
          <a:p>
            <a:r>
              <a:rPr lang="en-US"/>
              <a:t>Click icon to add picture</a:t>
            </a:r>
          </a:p>
        </p:txBody>
      </p:sp>
    </p:spTree>
    <p:extLst>
      <p:ext uri="{BB962C8B-B14F-4D97-AF65-F5344CB8AC3E}">
        <p14:creationId xmlns:p14="http://schemas.microsoft.com/office/powerpoint/2010/main" val="8206417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No_Logo_2Header/Content">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endParaRPr lang="en-US" dirty="0"/>
          </a:p>
        </p:txBody>
      </p:sp>
      <p:sp>
        <p:nvSpPr>
          <p:cNvPr id="3" name="Text Placeholder 2"/>
          <p:cNvSpPr>
            <a:spLocks noGrp="1"/>
          </p:cNvSpPr>
          <p:nvPr>
            <p:ph type="body" idx="1" hasCustomPrompt="1"/>
          </p:nvPr>
        </p:nvSpPr>
        <p:spPr>
          <a:xfrm>
            <a:off x="839789" y="1746092"/>
            <a:ext cx="10515599" cy="413357"/>
          </a:xfrm>
        </p:spPr>
        <p:txBody>
          <a:bodyPr anchor="b"/>
          <a:lstStyle>
            <a:lvl1pPr marL="0" indent="0">
              <a:buNone/>
              <a:defRPr sz="1800" b="1">
                <a:solidFill>
                  <a:schemeClr val="accent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839789" y="2224378"/>
            <a:ext cx="10515599" cy="1467089"/>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2"/>
          <p:cNvSpPr>
            <a:spLocks noGrp="1"/>
          </p:cNvSpPr>
          <p:nvPr>
            <p:ph type="body" idx="10" hasCustomPrompt="1"/>
          </p:nvPr>
        </p:nvSpPr>
        <p:spPr>
          <a:xfrm>
            <a:off x="839788" y="4061631"/>
            <a:ext cx="10515599" cy="413357"/>
          </a:xfrm>
        </p:spPr>
        <p:txBody>
          <a:bodyPr anchor="b"/>
          <a:lstStyle>
            <a:lvl1pPr marL="0" indent="0">
              <a:buNone/>
              <a:defRPr sz="1800" b="1">
                <a:solidFill>
                  <a:schemeClr val="accent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dirty="0"/>
              <a:t>CLICK TO EDIT MASTER TEXT STYLES</a:t>
            </a:r>
          </a:p>
        </p:txBody>
      </p:sp>
      <p:sp>
        <p:nvSpPr>
          <p:cNvPr id="8" name="Content Placeholder 3"/>
          <p:cNvSpPr>
            <a:spLocks noGrp="1"/>
          </p:cNvSpPr>
          <p:nvPr>
            <p:ph sz="half" idx="11"/>
          </p:nvPr>
        </p:nvSpPr>
        <p:spPr>
          <a:xfrm>
            <a:off x="839788" y="4535154"/>
            <a:ext cx="10515599" cy="127298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242855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71483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NoLogo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28703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Header/Subheader Slide">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endParaRPr lang="en-US" dirty="0"/>
          </a:p>
        </p:txBody>
      </p:sp>
      <p:sp>
        <p:nvSpPr>
          <p:cNvPr id="3" name="Text Placeholder 2"/>
          <p:cNvSpPr>
            <a:spLocks noGrp="1"/>
          </p:cNvSpPr>
          <p:nvPr>
            <p:ph type="body" idx="1" hasCustomPrompt="1"/>
          </p:nvPr>
        </p:nvSpPr>
        <p:spPr>
          <a:xfrm>
            <a:off x="839789" y="1748935"/>
            <a:ext cx="10515599" cy="413357"/>
          </a:xfrm>
        </p:spPr>
        <p:txBody>
          <a:bodyPr anchor="b"/>
          <a:lstStyle>
            <a:lvl1pPr marL="0" indent="0">
              <a:buNone/>
              <a:defRPr sz="1800" b="1">
                <a:solidFill>
                  <a:schemeClr val="accent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839789" y="2224378"/>
            <a:ext cx="10515599" cy="357592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287911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No_Logo_2Header/Content">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endParaRPr lang="en-US" dirty="0"/>
          </a:p>
        </p:txBody>
      </p:sp>
      <p:sp>
        <p:nvSpPr>
          <p:cNvPr id="3" name="Text Placeholder 2"/>
          <p:cNvSpPr>
            <a:spLocks noGrp="1"/>
          </p:cNvSpPr>
          <p:nvPr>
            <p:ph type="body" idx="1" hasCustomPrompt="1"/>
          </p:nvPr>
        </p:nvSpPr>
        <p:spPr>
          <a:xfrm>
            <a:off x="839789" y="1746092"/>
            <a:ext cx="10515599" cy="413357"/>
          </a:xfrm>
        </p:spPr>
        <p:txBody>
          <a:bodyPr anchor="b"/>
          <a:lstStyle>
            <a:lvl1pPr marL="0" indent="0">
              <a:buNone/>
              <a:defRPr sz="1800" b="1">
                <a:solidFill>
                  <a:schemeClr val="accent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839789" y="2224378"/>
            <a:ext cx="10515599" cy="1777089"/>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2"/>
          <p:cNvSpPr>
            <a:spLocks noGrp="1"/>
          </p:cNvSpPr>
          <p:nvPr>
            <p:ph type="body" idx="10" hasCustomPrompt="1"/>
          </p:nvPr>
        </p:nvSpPr>
        <p:spPr>
          <a:xfrm>
            <a:off x="839788" y="4061631"/>
            <a:ext cx="10515599" cy="413357"/>
          </a:xfrm>
        </p:spPr>
        <p:txBody>
          <a:bodyPr anchor="b"/>
          <a:lstStyle>
            <a:lvl1pPr marL="0" indent="0">
              <a:buNone/>
              <a:defRPr sz="1800" b="1">
                <a:solidFill>
                  <a:schemeClr val="accent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dirty="0"/>
              <a:t>CLICK TO EDIT MASTER TEXT STYLES</a:t>
            </a:r>
          </a:p>
        </p:txBody>
      </p:sp>
      <p:sp>
        <p:nvSpPr>
          <p:cNvPr id="8" name="Content Placeholder 3"/>
          <p:cNvSpPr>
            <a:spLocks noGrp="1"/>
          </p:cNvSpPr>
          <p:nvPr>
            <p:ph sz="half" idx="11"/>
          </p:nvPr>
        </p:nvSpPr>
        <p:spPr>
          <a:xfrm>
            <a:off x="839788" y="4535153"/>
            <a:ext cx="10515599" cy="184856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186036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Purple_Divider_1">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203700"/>
            <a:ext cx="10515600" cy="1326626"/>
          </a:xfrm>
        </p:spPr>
        <p:txBody>
          <a:bodyPr>
            <a:normAutofit/>
          </a:bodyPr>
          <a:lstStyle>
            <a:lvl1pPr>
              <a:defRPr sz="6000" baseline="0">
                <a:solidFill>
                  <a:schemeClr val="bg1"/>
                </a:solidFill>
              </a:defRPr>
            </a:lvl1pPr>
          </a:lstStyle>
          <a:p>
            <a:r>
              <a:rPr lang="en-US" dirty="0"/>
              <a:t>Divider Slide</a:t>
            </a:r>
          </a:p>
        </p:txBody>
      </p:sp>
      <p:sp>
        <p:nvSpPr>
          <p:cNvPr id="6" name="Subtitle 2"/>
          <p:cNvSpPr>
            <a:spLocks noGrp="1"/>
          </p:cNvSpPr>
          <p:nvPr>
            <p:ph type="subTitle" idx="1"/>
          </p:nvPr>
        </p:nvSpPr>
        <p:spPr>
          <a:xfrm>
            <a:off x="838200" y="5644194"/>
            <a:ext cx="10515600" cy="742092"/>
          </a:xfrm>
        </p:spPr>
        <p:txBody>
          <a:bodyPr/>
          <a:lstStyle>
            <a:lvl1pPr marL="0" indent="0" algn="l">
              <a:buNone/>
              <a:defRPr sz="1800" b="1" cap="all" baseline="0">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endParaRPr lang="en-US" dirty="0"/>
          </a:p>
        </p:txBody>
      </p:sp>
      <p:pic>
        <p:nvPicPr>
          <p:cNvPr id="7" name="Picture 6"/>
          <p:cNvPicPr>
            <a:picLocks noChangeAspect="1"/>
          </p:cNvPicPr>
          <p:nvPr userDrawn="1"/>
        </p:nvPicPr>
        <p:blipFill rotWithShape="1">
          <a:blip r:embed="rId2">
            <a:biLevel thresh="25000"/>
            <a:alphaModFix amt="45000"/>
            <a:extLst>
              <a:ext uri="{BEBA8EAE-BF5A-486C-A8C5-ECC9F3942E4B}">
                <a14:imgProps xmlns:a14="http://schemas.microsoft.com/office/drawing/2010/main">
                  <a14:imgLayer r:embed="rId3">
                    <a14:imgEffect>
                      <a14:brightnessContrast bright="22000" contrast="-49000"/>
                    </a14:imgEffect>
                  </a14:imgLayer>
                </a14:imgProps>
              </a:ext>
              <a:ext uri="{28A0092B-C50C-407E-A947-70E740481C1C}">
                <a14:useLocalDpi xmlns:a14="http://schemas.microsoft.com/office/drawing/2010/main"/>
              </a:ext>
            </a:extLst>
          </a:blip>
          <a:srcRect l="-25797" t="-43023"/>
          <a:stretch/>
        </p:blipFill>
        <p:spPr>
          <a:xfrm rot="10800000">
            <a:off x="0" y="-4276"/>
            <a:ext cx="8437659" cy="3242776"/>
          </a:xfrm>
          <a:prstGeom prst="rect">
            <a:avLst/>
          </a:prstGeom>
        </p:spPr>
      </p:pic>
    </p:spTree>
    <p:extLst>
      <p:ext uri="{BB962C8B-B14F-4D97-AF65-F5344CB8AC3E}">
        <p14:creationId xmlns:p14="http://schemas.microsoft.com/office/powerpoint/2010/main" val="16200900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Purple_Divider_2">
    <p:bg>
      <p:bgPr>
        <a:solidFill>
          <a:schemeClr val="accent2"/>
        </a:solidFill>
        <a:effectLst/>
      </p:bgPr>
    </p:bg>
    <p:spTree>
      <p:nvGrpSpPr>
        <p:cNvPr id="1" name=""/>
        <p:cNvGrpSpPr/>
        <p:nvPr/>
      </p:nvGrpSpPr>
      <p:grpSpPr>
        <a:xfrm>
          <a:off x="0" y="0"/>
          <a:ext cx="0" cy="0"/>
          <a:chOff x="0" y="0"/>
          <a:chExt cx="0" cy="0"/>
        </a:xfrm>
      </p:grpSpPr>
      <p:sp>
        <p:nvSpPr>
          <p:cNvPr id="6" name="Subtitle 2"/>
          <p:cNvSpPr>
            <a:spLocks noGrp="1"/>
          </p:cNvSpPr>
          <p:nvPr>
            <p:ph type="subTitle" idx="1" hasCustomPrompt="1"/>
          </p:nvPr>
        </p:nvSpPr>
        <p:spPr>
          <a:xfrm>
            <a:off x="838200" y="5644194"/>
            <a:ext cx="10515600" cy="742092"/>
          </a:xfrm>
        </p:spPr>
        <p:txBody>
          <a:bodyPr/>
          <a:lstStyle>
            <a:lvl1pPr marL="0" indent="0" algn="l">
              <a:buNone/>
              <a:defRPr sz="1800" b="1" cap="all" baseline="0">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Insert divider </a:t>
            </a:r>
            <a:r>
              <a:rPr lang="en-US" dirty="0" err="1"/>
              <a:t>subheader</a:t>
            </a:r>
            <a:r>
              <a:rPr lang="en-US" dirty="0"/>
              <a:t> text</a:t>
            </a:r>
          </a:p>
        </p:txBody>
      </p:sp>
      <p:sp>
        <p:nvSpPr>
          <p:cNvPr id="7" name="Title 1"/>
          <p:cNvSpPr>
            <a:spLocks noGrp="1"/>
          </p:cNvSpPr>
          <p:nvPr>
            <p:ph type="title" hasCustomPrompt="1"/>
          </p:nvPr>
        </p:nvSpPr>
        <p:spPr>
          <a:xfrm>
            <a:off x="838200" y="4171956"/>
            <a:ext cx="10515600" cy="1325563"/>
          </a:xfrm>
        </p:spPr>
        <p:txBody>
          <a:bodyPr>
            <a:noAutofit/>
          </a:bodyPr>
          <a:lstStyle>
            <a:lvl1pPr>
              <a:defRPr sz="4400" baseline="0">
                <a:solidFill>
                  <a:schemeClr val="bg1"/>
                </a:solidFill>
              </a:defRPr>
            </a:lvl1pPr>
          </a:lstStyle>
          <a:p>
            <a:r>
              <a:rPr lang="en-US" dirty="0"/>
              <a:t>Insert divider header text</a:t>
            </a:r>
          </a:p>
        </p:txBody>
      </p:sp>
      <p:pic>
        <p:nvPicPr>
          <p:cNvPr id="8" name="Picture 7"/>
          <p:cNvPicPr>
            <a:picLocks noChangeAspect="1"/>
          </p:cNvPicPr>
          <p:nvPr userDrawn="1"/>
        </p:nvPicPr>
        <p:blipFill rotWithShape="1">
          <a:blip r:embed="rId2">
            <a:biLevel thresh="25000"/>
            <a:alphaModFix amt="45000"/>
            <a:extLst>
              <a:ext uri="{BEBA8EAE-BF5A-486C-A8C5-ECC9F3942E4B}">
                <a14:imgProps xmlns:a14="http://schemas.microsoft.com/office/drawing/2010/main">
                  <a14:imgLayer r:embed="rId3">
                    <a14:imgEffect>
                      <a14:brightnessContrast bright="22000" contrast="-49000"/>
                    </a14:imgEffect>
                  </a14:imgLayer>
                </a14:imgProps>
              </a:ext>
              <a:ext uri="{28A0092B-C50C-407E-A947-70E740481C1C}">
                <a14:useLocalDpi xmlns:a14="http://schemas.microsoft.com/office/drawing/2010/main"/>
              </a:ext>
            </a:extLst>
          </a:blip>
          <a:srcRect l="-25797" t="-43023"/>
          <a:stretch/>
        </p:blipFill>
        <p:spPr>
          <a:xfrm rot="10800000">
            <a:off x="0" y="-4276"/>
            <a:ext cx="8437659" cy="3242776"/>
          </a:xfrm>
          <a:prstGeom prst="rect">
            <a:avLst/>
          </a:prstGeom>
        </p:spPr>
      </p:pic>
    </p:spTree>
    <p:extLst>
      <p:ext uri="{BB962C8B-B14F-4D97-AF65-F5344CB8AC3E}">
        <p14:creationId xmlns:p14="http://schemas.microsoft.com/office/powerpoint/2010/main" val="31819025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Divider_Green_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203700"/>
            <a:ext cx="10515600" cy="1326626"/>
          </a:xfrm>
        </p:spPr>
        <p:txBody>
          <a:bodyPr>
            <a:normAutofit/>
          </a:bodyPr>
          <a:lstStyle>
            <a:lvl1pPr>
              <a:defRPr sz="6000" baseline="0">
                <a:solidFill>
                  <a:schemeClr val="bg1"/>
                </a:solidFill>
              </a:defRPr>
            </a:lvl1pPr>
          </a:lstStyle>
          <a:p>
            <a:r>
              <a:rPr lang="en-US" dirty="0"/>
              <a:t>Divider Slide</a:t>
            </a:r>
          </a:p>
        </p:txBody>
      </p:sp>
      <p:sp>
        <p:nvSpPr>
          <p:cNvPr id="5" name="Subtitle 2"/>
          <p:cNvSpPr>
            <a:spLocks noGrp="1"/>
          </p:cNvSpPr>
          <p:nvPr>
            <p:ph type="subTitle" idx="1"/>
          </p:nvPr>
        </p:nvSpPr>
        <p:spPr>
          <a:xfrm>
            <a:off x="838200" y="5644194"/>
            <a:ext cx="10515600" cy="742092"/>
          </a:xfrm>
        </p:spPr>
        <p:txBody>
          <a:bodyPr/>
          <a:lstStyle>
            <a:lvl1pPr marL="0" indent="0" algn="l">
              <a:buNone/>
              <a:defRPr sz="1800" b="1" cap="all" baseline="0">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endParaRPr lang="en-US" dirty="0"/>
          </a:p>
        </p:txBody>
      </p:sp>
      <p:pic>
        <p:nvPicPr>
          <p:cNvPr id="7" name="Picture 6"/>
          <p:cNvPicPr>
            <a:picLocks noChangeAspect="1"/>
          </p:cNvPicPr>
          <p:nvPr userDrawn="1"/>
        </p:nvPicPr>
        <p:blipFill rotWithShape="1">
          <a:blip r:embed="rId2">
            <a:biLevel thresh="25000"/>
            <a:alphaModFix amt="45000"/>
            <a:extLst>
              <a:ext uri="{BEBA8EAE-BF5A-486C-A8C5-ECC9F3942E4B}">
                <a14:imgProps xmlns:a14="http://schemas.microsoft.com/office/drawing/2010/main">
                  <a14:imgLayer r:embed="rId3">
                    <a14:imgEffect>
                      <a14:brightnessContrast bright="22000" contrast="-49000"/>
                    </a14:imgEffect>
                  </a14:imgLayer>
                </a14:imgProps>
              </a:ext>
              <a:ext uri="{28A0092B-C50C-407E-A947-70E740481C1C}">
                <a14:useLocalDpi xmlns:a14="http://schemas.microsoft.com/office/drawing/2010/main"/>
              </a:ext>
            </a:extLst>
          </a:blip>
          <a:srcRect l="-25797" t="-43023"/>
          <a:stretch/>
        </p:blipFill>
        <p:spPr>
          <a:xfrm rot="10800000">
            <a:off x="0" y="-4276"/>
            <a:ext cx="8437659" cy="3242776"/>
          </a:xfrm>
          <a:prstGeom prst="rect">
            <a:avLst/>
          </a:prstGeom>
        </p:spPr>
      </p:pic>
    </p:spTree>
    <p:extLst>
      <p:ext uri="{BB962C8B-B14F-4D97-AF65-F5344CB8AC3E}">
        <p14:creationId xmlns:p14="http://schemas.microsoft.com/office/powerpoint/2010/main" val="6836279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Divider_Green_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171956"/>
            <a:ext cx="10515600" cy="1325563"/>
          </a:xfrm>
        </p:spPr>
        <p:txBody>
          <a:bodyPr>
            <a:noAutofit/>
          </a:bodyPr>
          <a:lstStyle>
            <a:lvl1pPr>
              <a:defRPr sz="4400">
                <a:solidFill>
                  <a:schemeClr val="bg1"/>
                </a:solidFill>
              </a:defRPr>
            </a:lvl1pPr>
          </a:lstStyle>
          <a:p>
            <a:r>
              <a:rPr lang="en-US" dirty="0"/>
              <a:t>Insert divider header text</a:t>
            </a:r>
          </a:p>
        </p:txBody>
      </p:sp>
      <p:sp>
        <p:nvSpPr>
          <p:cNvPr id="4" name="Subtitle 2"/>
          <p:cNvSpPr>
            <a:spLocks noGrp="1"/>
          </p:cNvSpPr>
          <p:nvPr>
            <p:ph type="subTitle" idx="1" hasCustomPrompt="1"/>
          </p:nvPr>
        </p:nvSpPr>
        <p:spPr>
          <a:xfrm>
            <a:off x="838200" y="5644194"/>
            <a:ext cx="10515600" cy="742092"/>
          </a:xfrm>
        </p:spPr>
        <p:txBody>
          <a:bodyPr/>
          <a:lstStyle>
            <a:lvl1pPr marL="0" indent="0" algn="l">
              <a:buNone/>
              <a:defRPr sz="1800" b="1" cap="all" baseline="0">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Insert divider </a:t>
            </a:r>
            <a:r>
              <a:rPr lang="en-US" dirty="0" err="1"/>
              <a:t>subheader</a:t>
            </a:r>
            <a:r>
              <a:rPr lang="en-US" dirty="0"/>
              <a:t> text</a:t>
            </a:r>
          </a:p>
        </p:txBody>
      </p:sp>
      <p:pic>
        <p:nvPicPr>
          <p:cNvPr id="6" name="Picture 5"/>
          <p:cNvPicPr>
            <a:picLocks noChangeAspect="1"/>
          </p:cNvPicPr>
          <p:nvPr userDrawn="1"/>
        </p:nvPicPr>
        <p:blipFill rotWithShape="1">
          <a:blip r:embed="rId2">
            <a:biLevel thresh="25000"/>
            <a:alphaModFix amt="45000"/>
            <a:extLst>
              <a:ext uri="{BEBA8EAE-BF5A-486C-A8C5-ECC9F3942E4B}">
                <a14:imgProps xmlns:a14="http://schemas.microsoft.com/office/drawing/2010/main">
                  <a14:imgLayer r:embed="rId3">
                    <a14:imgEffect>
                      <a14:brightnessContrast bright="22000" contrast="-49000"/>
                    </a14:imgEffect>
                  </a14:imgLayer>
                </a14:imgProps>
              </a:ext>
              <a:ext uri="{28A0092B-C50C-407E-A947-70E740481C1C}">
                <a14:useLocalDpi xmlns:a14="http://schemas.microsoft.com/office/drawing/2010/main"/>
              </a:ext>
            </a:extLst>
          </a:blip>
          <a:srcRect l="-25797" t="-43023"/>
          <a:stretch/>
        </p:blipFill>
        <p:spPr>
          <a:xfrm rot="10800000">
            <a:off x="0" y="0"/>
            <a:ext cx="8437659" cy="3242776"/>
          </a:xfrm>
          <a:prstGeom prst="rect">
            <a:avLst/>
          </a:prstGeom>
        </p:spPr>
      </p:pic>
    </p:spTree>
    <p:extLst>
      <p:ext uri="{BB962C8B-B14F-4D97-AF65-F5344CB8AC3E}">
        <p14:creationId xmlns:p14="http://schemas.microsoft.com/office/powerpoint/2010/main" val="39454424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Divi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203700"/>
            <a:ext cx="10515600" cy="1326626"/>
          </a:xfrm>
        </p:spPr>
        <p:txBody>
          <a:bodyPr>
            <a:normAutofit/>
          </a:bodyPr>
          <a:lstStyle>
            <a:lvl1pPr>
              <a:defRPr sz="6000" baseline="0">
                <a:solidFill>
                  <a:schemeClr val="accent1"/>
                </a:solidFill>
              </a:defRPr>
            </a:lvl1pPr>
          </a:lstStyle>
          <a:p>
            <a:r>
              <a:rPr lang="en-US" dirty="0"/>
              <a:t>Divider Slide</a:t>
            </a:r>
          </a:p>
        </p:txBody>
      </p:sp>
      <p:sp>
        <p:nvSpPr>
          <p:cNvPr id="5" name="Subtitle 2"/>
          <p:cNvSpPr>
            <a:spLocks noGrp="1"/>
          </p:cNvSpPr>
          <p:nvPr>
            <p:ph type="subTitle" idx="1"/>
          </p:nvPr>
        </p:nvSpPr>
        <p:spPr>
          <a:xfrm>
            <a:off x="838200" y="5644194"/>
            <a:ext cx="10515600" cy="742092"/>
          </a:xfrm>
        </p:spPr>
        <p:txBody>
          <a:bodyPr/>
          <a:lstStyle>
            <a:lvl1pPr marL="0" indent="0" algn="l">
              <a:buNone/>
              <a:defRPr sz="1800" b="1" cap="all" baseline="0">
                <a:solidFill>
                  <a:schemeClr val="accent2"/>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endParaRPr lang="en-US" dirty="0"/>
          </a:p>
        </p:txBody>
      </p:sp>
      <p:pic>
        <p:nvPicPr>
          <p:cNvPr id="8" name="Picture 7"/>
          <p:cNvPicPr>
            <a:picLocks noChangeAspect="1"/>
          </p:cNvPicPr>
          <p:nvPr userDrawn="1"/>
        </p:nvPicPr>
        <p:blipFill rotWithShape="1">
          <a:blip r:embed="rId2">
            <a:extLst>
              <a:ext uri="{28A0092B-C50C-407E-A947-70E740481C1C}">
                <a14:useLocalDpi xmlns:a14="http://schemas.microsoft.com/office/drawing/2010/main"/>
              </a:ext>
            </a:extLst>
          </a:blip>
          <a:srcRect l="-25797" t="-43023"/>
          <a:stretch/>
        </p:blipFill>
        <p:spPr>
          <a:xfrm rot="10800000">
            <a:off x="0" y="-4276"/>
            <a:ext cx="8189821" cy="3147526"/>
          </a:xfrm>
          <a:prstGeom prst="rect">
            <a:avLst/>
          </a:prstGeom>
        </p:spPr>
      </p:pic>
    </p:spTree>
    <p:extLst>
      <p:ext uri="{BB962C8B-B14F-4D97-AF65-F5344CB8AC3E}">
        <p14:creationId xmlns:p14="http://schemas.microsoft.com/office/powerpoint/2010/main" val="22625092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2_Comparison + subheading left">
    <p:spTree>
      <p:nvGrpSpPr>
        <p:cNvPr id="1" name=""/>
        <p:cNvGrpSpPr/>
        <p:nvPr/>
      </p:nvGrpSpPr>
      <p:grpSpPr>
        <a:xfrm>
          <a:off x="0" y="0"/>
          <a:ext cx="0" cy="0"/>
          <a:chOff x="0" y="0"/>
          <a:chExt cx="0" cy="0"/>
        </a:xfrm>
      </p:grpSpPr>
      <p:sp>
        <p:nvSpPr>
          <p:cNvPr id="6" name="Content Placeholder 5"/>
          <p:cNvSpPr>
            <a:spLocks noGrp="1"/>
          </p:cNvSpPr>
          <p:nvPr>
            <p:ph sz="quarter" idx="4"/>
          </p:nvPr>
        </p:nvSpPr>
        <p:spPr>
          <a:xfrm>
            <a:off x="6172202" y="1681164"/>
            <a:ext cx="5183188" cy="4144871"/>
          </a:xfrm>
        </p:spPr>
        <p:txBody>
          <a:bodyPr/>
          <a:lstStyle/>
          <a:p>
            <a:pPr lvl="0"/>
            <a:r>
              <a:rPr lang="en-US"/>
              <a:t>Click to edit Master text styles</a:t>
            </a:r>
          </a:p>
        </p:txBody>
      </p:sp>
      <p:sp>
        <p:nvSpPr>
          <p:cNvPr id="9" name="Text Placeholder 2"/>
          <p:cNvSpPr>
            <a:spLocks noGrp="1"/>
          </p:cNvSpPr>
          <p:nvPr>
            <p:ph type="body" idx="1" hasCustomPrompt="1"/>
          </p:nvPr>
        </p:nvSpPr>
        <p:spPr>
          <a:xfrm>
            <a:off x="923107" y="1471159"/>
            <a:ext cx="5074468" cy="823912"/>
          </a:xfrm>
        </p:spPr>
        <p:txBody>
          <a:bodyPr anchor="b">
            <a:normAutofit/>
          </a:bodyPr>
          <a:lstStyle>
            <a:lvl1pPr marL="0" indent="0">
              <a:buNone/>
              <a:defRPr sz="2000" b="1" i="0">
                <a:solidFill>
                  <a:schemeClr val="accent1"/>
                </a:solidFill>
                <a:latin typeface="Open Sans Semibold" charset="0"/>
                <a:ea typeface="Open Sans Semibold" charset="0"/>
                <a:cs typeface="Open Sans Semibold"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8" name="Content Placeholder 3"/>
          <p:cNvSpPr>
            <a:spLocks noGrp="1"/>
          </p:cNvSpPr>
          <p:nvPr>
            <p:ph sz="half" idx="13"/>
          </p:nvPr>
        </p:nvSpPr>
        <p:spPr>
          <a:xfrm>
            <a:off x="923109" y="2428875"/>
            <a:ext cx="5083628" cy="3397159"/>
          </a:xfrm>
        </p:spPr>
        <p:txBody>
          <a:bodyPr>
            <a:normAutofit/>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p:cNvSpPr>
            <a:spLocks noGrp="1"/>
          </p:cNvSpPr>
          <p:nvPr>
            <p:ph type="title"/>
          </p:nvPr>
        </p:nvSpPr>
        <p:spPr>
          <a:xfrm>
            <a:off x="914400" y="365129"/>
            <a:ext cx="10439400" cy="1106031"/>
          </a:xfrm>
        </p:spPr>
        <p:txBody>
          <a:bodyPr/>
          <a:lstStyle>
            <a:lvl1pPr>
              <a:defRPr>
                <a:solidFill>
                  <a:schemeClr val="accent2"/>
                </a:solidFill>
              </a:defRPr>
            </a:lvl1pPr>
          </a:lstStyle>
          <a:p>
            <a:r>
              <a:rPr lang="en-US"/>
              <a:t>Click to edit Master title style</a:t>
            </a:r>
            <a:endParaRPr lang="en-US" dirty="0"/>
          </a:p>
        </p:txBody>
      </p:sp>
      <p:sp>
        <p:nvSpPr>
          <p:cNvPr id="8" name="Footer Placeholder 4"/>
          <p:cNvSpPr>
            <a:spLocks noGrp="1"/>
          </p:cNvSpPr>
          <p:nvPr>
            <p:ph type="ftr" sz="quarter" idx="3"/>
          </p:nvPr>
        </p:nvSpPr>
        <p:spPr>
          <a:xfrm>
            <a:off x="2595156" y="6388285"/>
            <a:ext cx="7907381" cy="190049"/>
          </a:xfrm>
          <a:prstGeom prst="rect">
            <a:avLst/>
          </a:prstGeom>
        </p:spPr>
        <p:txBody>
          <a:bodyPr wrap="none" lIns="0" tIns="0" rIns="0" bIns="0" anchor="b" anchorCtr="0"/>
          <a:lstStyle>
            <a:lvl1pPr algn="l">
              <a:defRPr sz="800">
                <a:solidFill>
                  <a:schemeClr val="tx2"/>
                </a:solidFill>
                <a:latin typeface="Open Sans" charset="0"/>
                <a:ea typeface="Open Sans" charset="0"/>
                <a:cs typeface="Open Sans" charset="0"/>
              </a:defRPr>
            </a:lvl1pPr>
          </a:lstStyle>
          <a:p>
            <a:pPr algn="r"/>
            <a:r>
              <a:rPr lang="en-US" dirty="0">
                <a:solidFill>
                  <a:srgbClr val="3C3C3C"/>
                </a:solidFill>
              </a:rPr>
              <a:t>Title of Presentation | Date</a:t>
            </a:r>
          </a:p>
        </p:txBody>
      </p:sp>
      <p:sp>
        <p:nvSpPr>
          <p:cNvPr id="12" name="Slide Number Placeholder 5"/>
          <p:cNvSpPr>
            <a:spLocks noGrp="1"/>
          </p:cNvSpPr>
          <p:nvPr>
            <p:ph type="sldNum" sz="quarter" idx="14"/>
          </p:nvPr>
        </p:nvSpPr>
        <p:spPr>
          <a:xfrm>
            <a:off x="10880909" y="6388285"/>
            <a:ext cx="472891" cy="190049"/>
          </a:xfrm>
          <a:prstGeom prst="rect">
            <a:avLst/>
          </a:prstGeom>
        </p:spPr>
        <p:txBody>
          <a:bodyPr lIns="0" tIns="0" rIns="0" bIns="0" anchor="b" anchorCtr="0"/>
          <a:lstStyle>
            <a:lvl1pPr algn="r">
              <a:defRPr sz="800" b="1" i="0">
                <a:solidFill>
                  <a:schemeClr val="accent1"/>
                </a:solidFill>
                <a:latin typeface="Open Sans Semibold" charset="0"/>
                <a:ea typeface="Open Sans Semibold" charset="0"/>
                <a:cs typeface="Open Sans Semibold" charset="0"/>
              </a:defRPr>
            </a:lvl1pPr>
          </a:lstStyle>
          <a:p>
            <a:fld id="{57744973-61CB-EF47-A703-01FCA1A9FACE}" type="slidenum">
              <a:rPr lang="en-US" smtClean="0">
                <a:solidFill>
                  <a:srgbClr val="50A683"/>
                </a:solidFill>
              </a:rPr>
              <a:pPr/>
              <a:t>‹#›</a:t>
            </a:fld>
            <a:endParaRPr lang="en-US" dirty="0">
              <a:solidFill>
                <a:srgbClr val="50A683"/>
              </a:solidFill>
            </a:endParaRPr>
          </a:p>
        </p:txBody>
      </p:sp>
    </p:spTree>
    <p:extLst>
      <p:ext uri="{BB962C8B-B14F-4D97-AF65-F5344CB8AC3E}">
        <p14:creationId xmlns:p14="http://schemas.microsoft.com/office/powerpoint/2010/main" val="1250845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A031FB-082D-441C-83B8-859C1A0D2C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CF4E2E2-0C7E-4F1A-B7FE-30E94F3786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A2AC23-48B4-4122-A907-F77D115414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278846-A76D-427A-A470-9A51BC61C7E7}" type="datetimeFigureOut">
              <a:rPr lang="en-US" smtClean="0"/>
              <a:t>4/24/2019</a:t>
            </a:fld>
            <a:endParaRPr lang="en-US"/>
          </a:p>
        </p:txBody>
      </p:sp>
      <p:sp>
        <p:nvSpPr>
          <p:cNvPr id="5" name="Footer Placeholder 4">
            <a:extLst>
              <a:ext uri="{FF2B5EF4-FFF2-40B4-BE49-F238E27FC236}">
                <a16:creationId xmlns:a16="http://schemas.microsoft.com/office/drawing/2014/main" id="{F60795DB-AA23-49E1-93CA-A5F1028F9B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10AF794-3B34-416E-B6B7-882A844B41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907FB6-9242-41BA-923F-336A97479BC3}" type="slidenum">
              <a:rPr lang="en-US" smtClean="0"/>
              <a:t>‹#›</a:t>
            </a:fld>
            <a:endParaRPr lang="en-US"/>
          </a:p>
        </p:txBody>
      </p:sp>
      <p:sp>
        <p:nvSpPr>
          <p:cNvPr id="8" name="Slide Number Placeholder 5">
            <a:extLst>
              <a:ext uri="{FF2B5EF4-FFF2-40B4-BE49-F238E27FC236}">
                <a16:creationId xmlns:a16="http://schemas.microsoft.com/office/drawing/2014/main" id="{C056FD6D-3E2F-4376-9116-9A99C1ECDC42}"/>
              </a:ext>
            </a:extLst>
          </p:cNvPr>
          <p:cNvSpPr txBox="1">
            <a:spLocks/>
          </p:cNvSpPr>
          <p:nvPr userDrawn="1"/>
        </p:nvSpPr>
        <p:spPr>
          <a:xfrm>
            <a:off x="10999132" y="6351994"/>
            <a:ext cx="354668" cy="190049"/>
          </a:xfrm>
          <a:prstGeom prst="rect">
            <a:avLst/>
          </a:prstGeom>
        </p:spPr>
        <p:txBody>
          <a:bodyPr lIns="0" tIns="0" rIns="0" bIns="0" anchor="b"/>
          <a:lstStyle>
            <a:defPPr>
              <a:defRPr lang="en-US"/>
            </a:defPPr>
            <a:lvl1pPr marL="0" algn="r" defTabSz="914400" rtl="0" eaLnBrk="1" latinLnBrk="0" hangingPunct="1">
              <a:defRPr sz="800" b="1" i="0" kern="1200">
                <a:solidFill>
                  <a:schemeClr val="accent1"/>
                </a:solidFill>
                <a:latin typeface="Tahoma Negreta" charset="0"/>
                <a:ea typeface="Tahoma Negreta" charset="0"/>
                <a:cs typeface="Tahoma Negreta"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02D8FE0-93BF-4282-B6CE-CD1BBAAC3838}" type="slidenum">
              <a:rPr lang="en-US" smtClean="0">
                <a:solidFill>
                  <a:schemeClr val="accent2"/>
                </a:solidFill>
              </a:rPr>
              <a:t>‹#›</a:t>
            </a:fld>
            <a:endParaRPr lang="en-US" dirty="0">
              <a:solidFill>
                <a:schemeClr val="accent2"/>
              </a:solidFill>
            </a:endParaRPr>
          </a:p>
        </p:txBody>
      </p:sp>
    </p:spTree>
    <p:extLst>
      <p:ext uri="{BB962C8B-B14F-4D97-AF65-F5344CB8AC3E}">
        <p14:creationId xmlns:p14="http://schemas.microsoft.com/office/powerpoint/2010/main" val="1813518357"/>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677" r:id="rId13"/>
    <p:sldLayoutId id="2147483678" r:id="rId14"/>
    <p:sldLayoutId id="2147483679" r:id="rId15"/>
    <p:sldLayoutId id="2147483680" r:id="rId16"/>
    <p:sldLayoutId id="2147483688" r:id="rId17"/>
    <p:sldLayoutId id="2147483730" r:id="rId18"/>
    <p:sldLayoutId id="2147483731" r:id="rId19"/>
    <p:sldLayoutId id="2147483733" r:id="rId20"/>
    <p:sldLayoutId id="2147483712" r:id="rId21"/>
    <p:sldLayoutId id="2147483713" r:id="rId22"/>
    <p:sldLayoutId id="2147483732" r:id="rId23"/>
    <p:sldLayoutId id="2147483729" r:id="rId24"/>
    <p:sldLayoutId id="2147483689" r:id="rId25"/>
    <p:sldLayoutId id="2147483697" r:id="rId26"/>
    <p:sldLayoutId id="2147483690" r:id="rId27"/>
    <p:sldLayoutId id="2147483698" r:id="rId28"/>
    <p:sldLayoutId id="2147483691" r:id="rId29"/>
    <p:sldLayoutId id="2147483722" r:id="rId30"/>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17.xml"/><Relationship Id="rId3" Type="http://schemas.openxmlformats.org/officeDocument/2006/relationships/slide" Target="slide4.xml"/><Relationship Id="rId7" Type="http://schemas.openxmlformats.org/officeDocument/2006/relationships/slide" Target="slide9.xml"/><Relationship Id="rId12" Type="http://schemas.openxmlformats.org/officeDocument/2006/relationships/slide" Target="slide16.xml"/><Relationship Id="rId17" Type="http://schemas.openxmlformats.org/officeDocument/2006/relationships/slide" Target="slide22.xml"/><Relationship Id="rId2" Type="http://schemas.openxmlformats.org/officeDocument/2006/relationships/notesSlide" Target="../notesSlides/notesSlide2.xml"/><Relationship Id="rId16" Type="http://schemas.openxmlformats.org/officeDocument/2006/relationships/slide" Target="slide20.xml"/><Relationship Id="rId1" Type="http://schemas.openxmlformats.org/officeDocument/2006/relationships/slideLayout" Target="../slideLayouts/slideLayout4.xml"/><Relationship Id="rId6" Type="http://schemas.openxmlformats.org/officeDocument/2006/relationships/slide" Target="slide7.xml"/><Relationship Id="rId11" Type="http://schemas.openxmlformats.org/officeDocument/2006/relationships/slide" Target="slide14.xml"/><Relationship Id="rId5" Type="http://schemas.openxmlformats.org/officeDocument/2006/relationships/slide" Target="slide6.xml"/><Relationship Id="rId15" Type="http://schemas.openxmlformats.org/officeDocument/2006/relationships/slide" Target="slide21.xml"/><Relationship Id="rId10" Type="http://schemas.openxmlformats.org/officeDocument/2006/relationships/slide" Target="slide12.xml"/><Relationship Id="rId4" Type="http://schemas.openxmlformats.org/officeDocument/2006/relationships/slide" Target="slide5.xml"/><Relationship Id="rId9" Type="http://schemas.openxmlformats.org/officeDocument/2006/relationships/slide" Target="slide11.xml"/><Relationship Id="rId14" Type="http://schemas.openxmlformats.org/officeDocument/2006/relationships/slide" Target="slide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br>
              <a:rPr lang="en-US" dirty="0"/>
            </a:br>
            <a:r>
              <a:rPr lang="en-US" dirty="0"/>
              <a:t>Integrating Heart Failure Care</a:t>
            </a:r>
          </a:p>
        </p:txBody>
      </p:sp>
      <p:sp>
        <p:nvSpPr>
          <p:cNvPr id="3" name="Text Placeholder 2"/>
          <p:cNvSpPr>
            <a:spLocks noGrp="1"/>
          </p:cNvSpPr>
          <p:nvPr>
            <p:ph type="body" sz="quarter" idx="10"/>
          </p:nvPr>
        </p:nvSpPr>
        <p:spPr>
          <a:xfrm>
            <a:off x="838200" y="5130803"/>
            <a:ext cx="10515600" cy="937488"/>
          </a:xfrm>
        </p:spPr>
        <p:txBody>
          <a:bodyPr>
            <a:normAutofit lnSpcReduction="10000"/>
          </a:bodyPr>
          <a:lstStyle/>
          <a:p>
            <a:r>
              <a:rPr lang="en-US" sz="2600" b="1" dirty="0"/>
              <a:t>PROJECT CHARTER – (enter name of team)</a:t>
            </a:r>
          </a:p>
          <a:p>
            <a:r>
              <a:rPr lang="en-US" dirty="0"/>
              <a:t>(Enter Date)</a:t>
            </a:r>
          </a:p>
        </p:txBody>
      </p:sp>
    </p:spTree>
    <p:extLst>
      <p:ext uri="{BB962C8B-B14F-4D97-AF65-F5344CB8AC3E}">
        <p14:creationId xmlns:p14="http://schemas.microsoft.com/office/powerpoint/2010/main" val="4183802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br>
              <a:rPr lang="en-US" cap="all"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61031714"/>
              </p:ext>
            </p:extLst>
          </p:nvPr>
        </p:nvGraphicFramePr>
        <p:xfrm>
          <a:off x="838199" y="1648052"/>
          <a:ext cx="10515600" cy="351759"/>
        </p:xfrm>
        <a:graphic>
          <a:graphicData uri="http://schemas.openxmlformats.org/drawingml/2006/table">
            <a:tbl>
              <a:tblPr>
                <a:tableStyleId>{5C22544A-7EE6-4342-B048-85BDC9FD1C3A}</a:tableStyleId>
              </a:tblPr>
              <a:tblGrid>
                <a:gridCol w="1718931">
                  <a:extLst>
                    <a:ext uri="{9D8B030D-6E8A-4147-A177-3AD203B41FA5}">
                      <a16:colId xmlns:a16="http://schemas.microsoft.com/office/drawing/2014/main" val="20000"/>
                    </a:ext>
                  </a:extLst>
                </a:gridCol>
                <a:gridCol w="4518837">
                  <a:extLst>
                    <a:ext uri="{9D8B030D-6E8A-4147-A177-3AD203B41FA5}">
                      <a16:colId xmlns:a16="http://schemas.microsoft.com/office/drawing/2014/main" val="20001"/>
                    </a:ext>
                  </a:extLst>
                </a:gridCol>
                <a:gridCol w="2184991">
                  <a:extLst>
                    <a:ext uri="{9D8B030D-6E8A-4147-A177-3AD203B41FA5}">
                      <a16:colId xmlns:a16="http://schemas.microsoft.com/office/drawing/2014/main" val="20002"/>
                    </a:ext>
                  </a:extLst>
                </a:gridCol>
                <a:gridCol w="2092841">
                  <a:extLst>
                    <a:ext uri="{9D8B030D-6E8A-4147-A177-3AD203B41FA5}">
                      <a16:colId xmlns:a16="http://schemas.microsoft.com/office/drawing/2014/main" val="20003"/>
                    </a:ext>
                  </a:extLst>
                </a:gridCol>
              </a:tblGrid>
              <a:tr h="351759">
                <a:tc>
                  <a:txBody>
                    <a:bodyPr/>
                    <a:lstStyle/>
                    <a:p>
                      <a:pPr marL="0" marR="0" algn="ctr">
                        <a:spcBef>
                          <a:spcPts val="0"/>
                        </a:spcBef>
                        <a:spcAft>
                          <a:spcPts val="0"/>
                        </a:spcAft>
                      </a:pPr>
                      <a:r>
                        <a:rPr lang="en-CA" sz="1600" dirty="0">
                          <a:solidFill>
                            <a:schemeClr val="bg1"/>
                          </a:solidFill>
                          <a:effectLst/>
                        </a:rPr>
                        <a:t>P</a:t>
                      </a:r>
                      <a:r>
                        <a:rPr lang="en-CA" sz="1400" dirty="0">
                          <a:solidFill>
                            <a:schemeClr val="bg1"/>
                          </a:solidFill>
                          <a:effectLst/>
                        </a:rPr>
                        <a:t>repared by:</a:t>
                      </a:r>
                      <a:endParaRPr lang="en-US" sz="105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18415" marB="18415" anchor="ctr">
                    <a:solidFill>
                      <a:schemeClr val="accent1"/>
                    </a:solidFill>
                  </a:tcPr>
                </a:tc>
                <a:tc>
                  <a:txBody>
                    <a:bodyPr/>
                    <a:lstStyle/>
                    <a:p>
                      <a:pPr marL="0" marR="0" algn="ctr">
                        <a:spcBef>
                          <a:spcPts val="0"/>
                        </a:spcBef>
                        <a:spcAft>
                          <a:spcPts val="0"/>
                        </a:spcAft>
                      </a:pPr>
                      <a:endParaRPr lang="en-US" sz="1000" dirty="0">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18415" marB="18415" anchor="ctr">
                    <a:lnB w="3175" cap="flat" cmpd="sng" algn="ctr">
                      <a:solidFill>
                        <a:schemeClr val="accent1"/>
                      </a:solidFill>
                      <a:prstDash val="solid"/>
                      <a:round/>
                      <a:headEnd type="none" w="med" len="med"/>
                      <a:tailEnd type="none" w="med" len="med"/>
                    </a:lnB>
                    <a:noFill/>
                  </a:tcPr>
                </a:tc>
                <a:tc>
                  <a:txBody>
                    <a:bodyPr/>
                    <a:lstStyle/>
                    <a:p>
                      <a:pPr marL="0" marR="0" algn="ctr" defTabSz="685783" rtl="0" eaLnBrk="1" latinLnBrk="0" hangingPunct="1">
                        <a:spcBef>
                          <a:spcPts val="0"/>
                        </a:spcBef>
                        <a:spcAft>
                          <a:spcPts val="0"/>
                        </a:spcAft>
                      </a:pPr>
                      <a:r>
                        <a:rPr lang="en-CA" sz="1400" kern="1200" dirty="0">
                          <a:solidFill>
                            <a:schemeClr val="bg1"/>
                          </a:solidFill>
                          <a:effectLst/>
                          <a:latin typeface="+mn-lt"/>
                          <a:ea typeface="+mn-ea"/>
                          <a:cs typeface="+mn-cs"/>
                        </a:rPr>
                        <a:t>Date:</a:t>
                      </a:r>
                      <a:endParaRPr lang="en-US" sz="1400" kern="1200" dirty="0">
                        <a:solidFill>
                          <a:schemeClr val="bg1"/>
                        </a:solidFill>
                        <a:effectLst/>
                        <a:latin typeface="+mn-lt"/>
                        <a:ea typeface="+mn-ea"/>
                        <a:cs typeface="+mn-cs"/>
                      </a:endParaRPr>
                    </a:p>
                  </a:txBody>
                  <a:tcPr marL="73025" marR="73025" marT="18415" marB="18415" anchor="ctr">
                    <a:lnB w="3175" cap="flat" cmpd="sng" algn="ctr">
                      <a:solidFill>
                        <a:schemeClr val="accent1"/>
                      </a:solidFill>
                      <a:prstDash val="solid"/>
                      <a:round/>
                      <a:headEnd type="none" w="med" len="med"/>
                      <a:tailEnd type="none" w="med" len="med"/>
                    </a:lnB>
                    <a:solidFill>
                      <a:schemeClr val="accent1"/>
                    </a:solidFill>
                  </a:tcPr>
                </a:tc>
                <a:tc>
                  <a:txBody>
                    <a:bodyPr/>
                    <a:lstStyle/>
                    <a:p>
                      <a:pPr marL="0" marR="0" algn="ctr">
                        <a:spcBef>
                          <a:spcPts val="0"/>
                        </a:spcBef>
                        <a:spcAft>
                          <a:spcPts val="0"/>
                        </a:spcAft>
                      </a:pPr>
                      <a:endParaRPr lang="en-US" sz="1000" dirty="0">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18415" marB="18415" anchor="ctr">
                    <a:lnB w="3175"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026781015"/>
              </p:ext>
            </p:extLst>
          </p:nvPr>
        </p:nvGraphicFramePr>
        <p:xfrm>
          <a:off x="838199" y="2596003"/>
          <a:ext cx="10515599" cy="3318414"/>
        </p:xfrm>
        <a:graphic>
          <a:graphicData uri="http://schemas.openxmlformats.org/drawingml/2006/table">
            <a:tbl>
              <a:tblPr>
                <a:tableStyleId>{5C22544A-7EE6-4342-B048-85BDC9FD1C3A}</a:tableStyleId>
              </a:tblPr>
              <a:tblGrid>
                <a:gridCol w="1457529">
                  <a:extLst>
                    <a:ext uri="{9D8B030D-6E8A-4147-A177-3AD203B41FA5}">
                      <a16:colId xmlns:a16="http://schemas.microsoft.com/office/drawing/2014/main" val="20000"/>
                    </a:ext>
                  </a:extLst>
                </a:gridCol>
                <a:gridCol w="2140085">
                  <a:extLst>
                    <a:ext uri="{9D8B030D-6E8A-4147-A177-3AD203B41FA5}">
                      <a16:colId xmlns:a16="http://schemas.microsoft.com/office/drawing/2014/main" val="20001"/>
                    </a:ext>
                  </a:extLst>
                </a:gridCol>
                <a:gridCol w="2637597">
                  <a:extLst>
                    <a:ext uri="{9D8B030D-6E8A-4147-A177-3AD203B41FA5}">
                      <a16:colId xmlns:a16="http://schemas.microsoft.com/office/drawing/2014/main" val="20002"/>
                    </a:ext>
                  </a:extLst>
                </a:gridCol>
                <a:gridCol w="2277924">
                  <a:extLst>
                    <a:ext uri="{9D8B030D-6E8A-4147-A177-3AD203B41FA5}">
                      <a16:colId xmlns:a16="http://schemas.microsoft.com/office/drawing/2014/main" val="20003"/>
                    </a:ext>
                  </a:extLst>
                </a:gridCol>
                <a:gridCol w="2002464">
                  <a:extLst>
                    <a:ext uri="{9D8B030D-6E8A-4147-A177-3AD203B41FA5}">
                      <a16:colId xmlns:a16="http://schemas.microsoft.com/office/drawing/2014/main" val="20004"/>
                    </a:ext>
                  </a:extLst>
                </a:gridCol>
              </a:tblGrid>
              <a:tr h="380387">
                <a:tc>
                  <a:txBody>
                    <a:bodyPr/>
                    <a:lstStyle/>
                    <a:p>
                      <a:pPr marL="0" marR="0" algn="ctr">
                        <a:spcBef>
                          <a:spcPts val="0"/>
                        </a:spcBef>
                        <a:spcAft>
                          <a:spcPts val="0"/>
                        </a:spcAft>
                      </a:pPr>
                      <a:r>
                        <a:rPr lang="en-CA" sz="1400" dirty="0">
                          <a:solidFill>
                            <a:schemeClr val="bg1"/>
                          </a:solidFill>
                          <a:effectLst/>
                          <a:latin typeface="+mn-lt"/>
                        </a:rPr>
                        <a:t>Role</a:t>
                      </a:r>
                      <a:endParaRPr lang="en-US" sz="1400" dirty="0">
                        <a:solidFill>
                          <a:schemeClr val="bg1"/>
                        </a:solidFill>
                        <a:effectLst/>
                        <a:latin typeface="+mn-lt"/>
                        <a:ea typeface="Times New Roman" panose="02020603050405020304" pitchFamily="18" charset="0"/>
                        <a:cs typeface="Times New Roman" panose="02020603050405020304" pitchFamily="18" charset="0"/>
                      </a:endParaRPr>
                    </a:p>
                  </a:txBody>
                  <a:tcPr marL="73025" marR="73025" marT="18415" marB="18415" anchor="ctr">
                    <a:solidFill>
                      <a:schemeClr val="accent1"/>
                    </a:solidFill>
                  </a:tcPr>
                </a:tc>
                <a:tc>
                  <a:txBody>
                    <a:bodyPr/>
                    <a:lstStyle/>
                    <a:p>
                      <a:pPr marL="0" marR="0" algn="ctr">
                        <a:spcBef>
                          <a:spcPts val="0"/>
                        </a:spcBef>
                        <a:spcAft>
                          <a:spcPts val="0"/>
                        </a:spcAft>
                      </a:pPr>
                      <a:r>
                        <a:rPr lang="en-CA" sz="1400" dirty="0">
                          <a:solidFill>
                            <a:schemeClr val="bg1"/>
                          </a:solidFill>
                          <a:effectLst/>
                          <a:latin typeface="+mn-lt"/>
                        </a:rPr>
                        <a:t>Name</a:t>
                      </a:r>
                      <a:endParaRPr lang="en-US" sz="1400" dirty="0">
                        <a:solidFill>
                          <a:schemeClr val="bg1"/>
                        </a:solidFill>
                        <a:effectLst/>
                        <a:latin typeface="+mn-lt"/>
                        <a:ea typeface="Times New Roman" panose="02020603050405020304" pitchFamily="18" charset="0"/>
                        <a:cs typeface="Times New Roman" panose="02020603050405020304" pitchFamily="18" charset="0"/>
                      </a:endParaRPr>
                    </a:p>
                  </a:txBody>
                  <a:tcPr marL="73025" marR="73025" marT="18415" marB="18415" anchor="ctr">
                    <a:solidFill>
                      <a:schemeClr val="accent1"/>
                    </a:solidFill>
                  </a:tcPr>
                </a:tc>
                <a:tc>
                  <a:txBody>
                    <a:bodyPr/>
                    <a:lstStyle/>
                    <a:p>
                      <a:pPr marL="0" marR="0" algn="ctr">
                        <a:spcBef>
                          <a:spcPts val="0"/>
                        </a:spcBef>
                        <a:spcAft>
                          <a:spcPts val="0"/>
                        </a:spcAft>
                      </a:pPr>
                      <a:r>
                        <a:rPr lang="en-CA" sz="1400" dirty="0">
                          <a:solidFill>
                            <a:schemeClr val="bg1"/>
                          </a:solidFill>
                          <a:effectLst/>
                          <a:latin typeface="+mn-lt"/>
                        </a:rPr>
                        <a:t>Title</a:t>
                      </a:r>
                      <a:endParaRPr lang="en-US" sz="1400" dirty="0">
                        <a:solidFill>
                          <a:schemeClr val="bg1"/>
                        </a:solidFill>
                        <a:effectLst/>
                        <a:latin typeface="+mn-lt"/>
                        <a:ea typeface="Times New Roman" panose="02020603050405020304" pitchFamily="18" charset="0"/>
                        <a:cs typeface="Times New Roman" panose="02020603050405020304" pitchFamily="18" charset="0"/>
                      </a:endParaRPr>
                    </a:p>
                  </a:txBody>
                  <a:tcPr marL="68580" marR="68580" marT="0" marB="0" anchor="ctr">
                    <a:solidFill>
                      <a:schemeClr val="accent1"/>
                    </a:solidFill>
                  </a:tcPr>
                </a:tc>
                <a:tc>
                  <a:txBody>
                    <a:bodyPr/>
                    <a:lstStyle/>
                    <a:p>
                      <a:pPr marL="0" marR="0" algn="ctr">
                        <a:spcBef>
                          <a:spcPts val="0"/>
                        </a:spcBef>
                        <a:spcAft>
                          <a:spcPts val="0"/>
                        </a:spcAft>
                      </a:pPr>
                      <a:r>
                        <a:rPr lang="en-CA" sz="1400">
                          <a:solidFill>
                            <a:schemeClr val="bg1"/>
                          </a:solidFill>
                          <a:effectLst/>
                          <a:latin typeface="+mn-lt"/>
                        </a:rPr>
                        <a:t>Signature</a:t>
                      </a:r>
                      <a:endParaRPr lang="en-US" sz="1400">
                        <a:solidFill>
                          <a:schemeClr val="bg1"/>
                        </a:solidFill>
                        <a:effectLst/>
                        <a:latin typeface="+mn-lt"/>
                        <a:ea typeface="Times New Roman" panose="02020603050405020304" pitchFamily="18" charset="0"/>
                        <a:cs typeface="Times New Roman" panose="02020603050405020304" pitchFamily="18" charset="0"/>
                      </a:endParaRPr>
                    </a:p>
                  </a:txBody>
                  <a:tcPr marL="73025" marR="73025" marT="18415" marB="18415" anchor="ctr">
                    <a:solidFill>
                      <a:schemeClr val="accent1"/>
                    </a:solidFill>
                  </a:tcPr>
                </a:tc>
                <a:tc>
                  <a:txBody>
                    <a:bodyPr/>
                    <a:lstStyle/>
                    <a:p>
                      <a:pPr marL="0" marR="0" algn="ctr">
                        <a:spcBef>
                          <a:spcPts val="0"/>
                        </a:spcBef>
                        <a:spcAft>
                          <a:spcPts val="0"/>
                        </a:spcAft>
                      </a:pPr>
                      <a:r>
                        <a:rPr lang="en-CA" sz="1400" dirty="0">
                          <a:solidFill>
                            <a:schemeClr val="bg1"/>
                          </a:solidFill>
                          <a:effectLst/>
                          <a:latin typeface="+mn-lt"/>
                        </a:rPr>
                        <a:t>Date</a:t>
                      </a:r>
                      <a:endParaRPr lang="en-US" sz="1400" dirty="0">
                        <a:solidFill>
                          <a:schemeClr val="bg1"/>
                        </a:solidFill>
                        <a:effectLst/>
                        <a:latin typeface="+mn-lt"/>
                        <a:ea typeface="Times New Roman" panose="02020603050405020304" pitchFamily="18" charset="0"/>
                        <a:cs typeface="Times New Roman" panose="02020603050405020304" pitchFamily="18" charset="0"/>
                      </a:endParaRPr>
                    </a:p>
                  </a:txBody>
                  <a:tcPr marL="73025" marR="73025" marT="18415" marB="18415" anchor="ctr">
                    <a:solidFill>
                      <a:schemeClr val="accent1"/>
                    </a:solidFill>
                  </a:tcPr>
                </a:tc>
                <a:extLst>
                  <a:ext uri="{0D108BD9-81ED-4DB2-BD59-A6C34878D82A}">
                    <a16:rowId xmlns:a16="http://schemas.microsoft.com/office/drawing/2014/main" val="10000"/>
                  </a:ext>
                </a:extLst>
              </a:tr>
              <a:tr h="506374">
                <a:tc>
                  <a:txBody>
                    <a:bodyPr/>
                    <a:lstStyle/>
                    <a:p>
                      <a:pPr marL="0" marR="0" algn="ctr">
                        <a:lnSpc>
                          <a:spcPts val="1200"/>
                        </a:lnSpc>
                        <a:spcBef>
                          <a:spcPts val="0"/>
                        </a:spcBef>
                        <a:spcAft>
                          <a:spcPts val="600"/>
                        </a:spcAft>
                      </a:pPr>
                      <a:r>
                        <a:rPr lang="en-US" sz="1400" dirty="0">
                          <a:solidFill>
                            <a:schemeClr val="bg1"/>
                          </a:solidFill>
                          <a:effectLst/>
                          <a:latin typeface="+mn-lt"/>
                        </a:rPr>
                        <a:t>Project Manager</a:t>
                      </a:r>
                      <a:endParaRPr lang="en-US" sz="1400" dirty="0">
                        <a:solidFill>
                          <a:schemeClr val="bg1"/>
                        </a:solidFill>
                        <a:effectLst/>
                        <a:latin typeface="+mn-lt"/>
                        <a:ea typeface="Times New Roman" panose="02020603050405020304" pitchFamily="18" charset="0"/>
                        <a:cs typeface="Times New Roman" panose="02020603050405020304" pitchFamily="18" charset="0"/>
                      </a:endParaRPr>
                    </a:p>
                  </a:txBody>
                  <a:tcPr marL="73025" marR="73025" marT="18415" marB="18415" anchor="ctr">
                    <a:solidFill>
                      <a:schemeClr val="accent1"/>
                    </a:solidFill>
                  </a:tcPr>
                </a:tc>
                <a:tc>
                  <a:txBody>
                    <a:bodyPr/>
                    <a:lstStyle/>
                    <a:p>
                      <a:pPr marL="0" marR="0" algn="ctr">
                        <a:lnSpc>
                          <a:spcPct val="100000"/>
                        </a:lnSpc>
                        <a:spcBef>
                          <a:spcPts val="0"/>
                        </a:spcBef>
                        <a:spcAft>
                          <a:spcPts val="600"/>
                        </a:spcAft>
                      </a:pPr>
                      <a:endParaRPr lang="en-US" sz="1400" b="1" kern="1200" dirty="0">
                        <a:solidFill>
                          <a:srgbClr val="FF0000"/>
                        </a:solidFill>
                        <a:effectLst/>
                        <a:latin typeface="+mn-lt"/>
                        <a:ea typeface="Times New Roman" panose="02020603050405020304" pitchFamily="18" charset="0"/>
                        <a:cs typeface="Times New Roman" panose="02020603050405020304" pitchFamily="18" charset="0"/>
                      </a:endParaRPr>
                    </a:p>
                  </a:txBody>
                  <a:tcPr marL="73025" marR="73025" marT="18415" marB="18415" anchor="ctr">
                    <a:lnB w="3175" cap="flat" cmpd="sng" algn="ctr">
                      <a:solidFill>
                        <a:schemeClr val="accent1"/>
                      </a:solidFill>
                      <a:prstDash val="solid"/>
                      <a:round/>
                      <a:headEnd type="none" w="med" len="med"/>
                      <a:tailEnd type="none" w="med" len="med"/>
                    </a:lnB>
                    <a:noFill/>
                  </a:tcPr>
                </a:tc>
                <a:tc>
                  <a:txBody>
                    <a:bodyPr/>
                    <a:lstStyle/>
                    <a:p>
                      <a:pPr marL="0" marR="0">
                        <a:lnSpc>
                          <a:spcPct val="100000"/>
                        </a:lnSpc>
                        <a:spcBef>
                          <a:spcPts val="0"/>
                        </a:spcBef>
                        <a:spcAft>
                          <a:spcPts val="600"/>
                        </a:spcAft>
                      </a:pPr>
                      <a:endParaRPr lang="en-US" sz="1400" dirty="0">
                        <a:effectLst/>
                        <a:latin typeface="+mn-lt"/>
                        <a:ea typeface="Times New Roman" panose="02020603050405020304" pitchFamily="18" charset="0"/>
                        <a:cs typeface="Times New Roman" panose="02020603050405020304" pitchFamily="18" charset="0"/>
                      </a:endParaRPr>
                    </a:p>
                  </a:txBody>
                  <a:tcPr marL="68580" marR="68580" marT="0" marB="0" anchor="ctr">
                    <a:lnB w="3175" cap="flat" cmpd="sng" algn="ctr">
                      <a:solidFill>
                        <a:schemeClr val="accent1"/>
                      </a:solidFill>
                      <a:prstDash val="solid"/>
                      <a:round/>
                      <a:headEnd type="none" w="med" len="med"/>
                      <a:tailEnd type="none" w="med" len="med"/>
                    </a:lnB>
                    <a:noFill/>
                  </a:tcPr>
                </a:tc>
                <a:tc>
                  <a:txBody>
                    <a:bodyPr/>
                    <a:lstStyle/>
                    <a:p>
                      <a:pPr marL="52705" marR="0">
                        <a:lnSpc>
                          <a:spcPts val="1200"/>
                        </a:lnSpc>
                        <a:spcBef>
                          <a:spcPts val="300"/>
                        </a:spcBef>
                        <a:spcAft>
                          <a:spcPts val="600"/>
                        </a:spcAft>
                      </a:pPr>
                      <a:r>
                        <a:rPr lang="en-US" sz="1400" dirty="0">
                          <a:effectLst/>
                          <a:latin typeface="+mn-lt"/>
                        </a:rPr>
                        <a:t> </a:t>
                      </a:r>
                      <a:endParaRPr lang="en-US" sz="1400" dirty="0">
                        <a:effectLst/>
                        <a:latin typeface="+mn-lt"/>
                        <a:ea typeface="Times New Roman" panose="02020603050405020304" pitchFamily="18" charset="0"/>
                        <a:cs typeface="Times New Roman" panose="02020603050405020304" pitchFamily="18" charset="0"/>
                      </a:endParaRPr>
                    </a:p>
                  </a:txBody>
                  <a:tcPr marL="73025" marR="73025" marT="18415" marB="18415" anchor="ctr">
                    <a:lnB w="3175" cap="flat" cmpd="sng" algn="ctr">
                      <a:solidFill>
                        <a:schemeClr val="accent1"/>
                      </a:solidFill>
                      <a:prstDash val="solid"/>
                      <a:round/>
                      <a:headEnd type="none" w="med" len="med"/>
                      <a:tailEnd type="none" w="med" len="med"/>
                    </a:lnB>
                    <a:noFill/>
                  </a:tcPr>
                </a:tc>
                <a:tc>
                  <a:txBody>
                    <a:bodyPr/>
                    <a:lstStyle/>
                    <a:p>
                      <a:pPr marL="52705" marR="0">
                        <a:lnSpc>
                          <a:spcPts val="1200"/>
                        </a:lnSpc>
                        <a:spcBef>
                          <a:spcPts val="300"/>
                        </a:spcBef>
                        <a:spcAft>
                          <a:spcPts val="600"/>
                        </a:spcAft>
                      </a:pPr>
                      <a:endParaRPr lang="en-US" sz="1400" dirty="0">
                        <a:effectLst/>
                        <a:latin typeface="+mn-lt"/>
                        <a:ea typeface="Times New Roman" panose="02020603050405020304" pitchFamily="18" charset="0"/>
                        <a:cs typeface="Times New Roman" panose="02020603050405020304" pitchFamily="18" charset="0"/>
                      </a:endParaRPr>
                    </a:p>
                  </a:txBody>
                  <a:tcPr marL="73025" marR="73025" marT="18415" marB="18415" anchor="ctr">
                    <a:lnB w="3175"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0001"/>
                  </a:ext>
                </a:extLst>
              </a:tr>
              <a:tr h="506374">
                <a:tc>
                  <a:txBody>
                    <a:bodyPr/>
                    <a:lstStyle/>
                    <a:p>
                      <a:pPr marL="0" marR="0" algn="ctr">
                        <a:lnSpc>
                          <a:spcPts val="1200"/>
                        </a:lnSpc>
                        <a:spcBef>
                          <a:spcPts val="0"/>
                        </a:spcBef>
                        <a:spcAft>
                          <a:spcPts val="600"/>
                        </a:spcAft>
                      </a:pPr>
                      <a:r>
                        <a:rPr lang="en-US" sz="1400" dirty="0">
                          <a:solidFill>
                            <a:schemeClr val="bg1"/>
                          </a:solidFill>
                          <a:effectLst/>
                          <a:latin typeface="+mn-lt"/>
                          <a:ea typeface="Times New Roman" panose="02020603050405020304" pitchFamily="18" charset="0"/>
                          <a:cs typeface="Times New Roman" panose="02020603050405020304" pitchFamily="18" charset="0"/>
                        </a:rPr>
                        <a:t>Clinical Lead(s)</a:t>
                      </a:r>
                    </a:p>
                  </a:txBody>
                  <a:tcPr marL="73025" marR="73025" marT="18415" marB="18415" anchor="ctr">
                    <a:solidFill>
                      <a:schemeClr val="accent1"/>
                    </a:solidFill>
                  </a:tcPr>
                </a:tc>
                <a:tc>
                  <a:txBody>
                    <a:bodyPr/>
                    <a:lstStyle/>
                    <a:p>
                      <a:pPr marL="0" marR="0" algn="ctr">
                        <a:lnSpc>
                          <a:spcPct val="100000"/>
                        </a:lnSpc>
                        <a:spcBef>
                          <a:spcPts val="0"/>
                        </a:spcBef>
                        <a:spcAft>
                          <a:spcPts val="600"/>
                        </a:spcAft>
                      </a:pPr>
                      <a:endParaRPr lang="en-US" sz="1400" b="1" kern="1200" dirty="0">
                        <a:solidFill>
                          <a:srgbClr val="FF0000"/>
                        </a:solidFill>
                        <a:effectLst/>
                        <a:latin typeface="+mn-lt"/>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0" marR="0">
                        <a:lnSpc>
                          <a:spcPct val="100000"/>
                        </a:lnSpc>
                        <a:spcBef>
                          <a:spcPts val="0"/>
                        </a:spcBef>
                        <a:spcAft>
                          <a:spcPts val="600"/>
                        </a:spcAft>
                      </a:pPr>
                      <a:endParaRPr lang="en-US" sz="1400" dirty="0">
                        <a:effectLst/>
                        <a:latin typeface="+mn-lt"/>
                        <a:ea typeface="Times New Roman" panose="02020603050405020304" pitchFamily="18" charset="0"/>
                        <a:cs typeface="Times New Roman" panose="02020603050405020304" pitchFamily="18" charset="0"/>
                      </a:endParaRPr>
                    </a:p>
                  </a:txBody>
                  <a:tcPr marL="68580" marR="68580" marT="0" marB="0"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52705" marR="0">
                        <a:lnSpc>
                          <a:spcPts val="1200"/>
                        </a:lnSpc>
                        <a:spcBef>
                          <a:spcPts val="300"/>
                        </a:spcBef>
                        <a:spcAft>
                          <a:spcPts val="600"/>
                        </a:spcAft>
                      </a:pPr>
                      <a:r>
                        <a:rPr lang="en-US" sz="1400" dirty="0">
                          <a:effectLst/>
                          <a:latin typeface="+mn-lt"/>
                        </a:rPr>
                        <a:t> </a:t>
                      </a:r>
                      <a:endParaRPr lang="en-US" sz="1400" dirty="0">
                        <a:effectLst/>
                        <a:latin typeface="+mn-lt"/>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52705" marR="0" lvl="0" indent="0" algn="l" defTabSz="685783" rtl="0" eaLnBrk="1" fontAlgn="auto" latinLnBrk="0" hangingPunct="1">
                        <a:lnSpc>
                          <a:spcPts val="1200"/>
                        </a:lnSpc>
                        <a:spcBef>
                          <a:spcPts val="300"/>
                        </a:spcBef>
                        <a:spcAft>
                          <a:spcPts val="600"/>
                        </a:spcAft>
                        <a:buClrTx/>
                        <a:buSzTx/>
                        <a:buFontTx/>
                        <a:buNone/>
                        <a:tabLst/>
                        <a:defRPr/>
                      </a:pPr>
                      <a:endParaRPr lang="en-US" sz="1400" dirty="0">
                        <a:effectLst/>
                        <a:latin typeface="+mn-lt"/>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0002"/>
                  </a:ext>
                </a:extLst>
              </a:tr>
              <a:tr h="304177">
                <a:tc rowSpan="2">
                  <a:txBody>
                    <a:bodyPr/>
                    <a:lstStyle/>
                    <a:p>
                      <a:pPr marL="0" marR="0" algn="ctr" defTabSz="685783" rtl="0" eaLnBrk="1" latinLnBrk="0" hangingPunct="1">
                        <a:lnSpc>
                          <a:spcPts val="1200"/>
                        </a:lnSpc>
                        <a:spcBef>
                          <a:spcPts val="0"/>
                        </a:spcBef>
                        <a:spcAft>
                          <a:spcPts val="600"/>
                        </a:spcAft>
                      </a:pPr>
                      <a:r>
                        <a:rPr lang="en-US" sz="1400" kern="1200" dirty="0">
                          <a:solidFill>
                            <a:schemeClr val="bg1"/>
                          </a:solidFill>
                          <a:effectLst/>
                          <a:latin typeface="+mn-lt"/>
                          <a:ea typeface="Times New Roman" panose="02020603050405020304" pitchFamily="18" charset="0"/>
                          <a:cs typeface="Times New Roman" panose="02020603050405020304" pitchFamily="18" charset="0"/>
                        </a:rPr>
                        <a:t>Administrative  Lead(s)</a:t>
                      </a:r>
                    </a:p>
                  </a:txBody>
                  <a:tcPr marL="73025" marR="73025" marT="18415" marB="18415" anchor="ctr">
                    <a:solidFill>
                      <a:schemeClr val="accent1"/>
                    </a:solidFill>
                  </a:tcPr>
                </a:tc>
                <a:tc>
                  <a:txBody>
                    <a:bodyPr/>
                    <a:lstStyle/>
                    <a:p>
                      <a:pPr marL="0" marR="0" algn="ctr">
                        <a:lnSpc>
                          <a:spcPct val="100000"/>
                        </a:lnSpc>
                        <a:spcBef>
                          <a:spcPts val="0"/>
                        </a:spcBef>
                        <a:spcAft>
                          <a:spcPts val="600"/>
                        </a:spcAft>
                      </a:pPr>
                      <a:endParaRPr lang="en-US" sz="1400" b="1" kern="1200" dirty="0">
                        <a:solidFill>
                          <a:srgbClr val="FF0000"/>
                        </a:solidFill>
                        <a:effectLst/>
                        <a:latin typeface="+mn-lt"/>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0" marR="0">
                        <a:lnSpc>
                          <a:spcPct val="100000"/>
                        </a:lnSpc>
                        <a:spcBef>
                          <a:spcPts val="0"/>
                        </a:spcBef>
                        <a:spcAft>
                          <a:spcPts val="600"/>
                        </a:spcAft>
                      </a:pPr>
                      <a:endParaRPr lang="en-US" sz="1400" dirty="0">
                        <a:effectLst/>
                        <a:latin typeface="+mn-lt"/>
                        <a:ea typeface="Times New Roman" panose="02020603050405020304" pitchFamily="18" charset="0"/>
                        <a:cs typeface="Times New Roman" panose="02020603050405020304" pitchFamily="18" charset="0"/>
                      </a:endParaRPr>
                    </a:p>
                  </a:txBody>
                  <a:tcPr marL="68580" marR="68580" marT="0" marB="0"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52705" marR="0">
                        <a:lnSpc>
                          <a:spcPts val="1200"/>
                        </a:lnSpc>
                        <a:spcBef>
                          <a:spcPts val="300"/>
                        </a:spcBef>
                        <a:spcAft>
                          <a:spcPts val="600"/>
                        </a:spcAft>
                      </a:pPr>
                      <a:r>
                        <a:rPr lang="en-US" sz="1400" dirty="0">
                          <a:effectLst/>
                          <a:latin typeface="+mn-lt"/>
                        </a:rPr>
                        <a:t> </a:t>
                      </a:r>
                      <a:endParaRPr lang="en-US" sz="1400" dirty="0">
                        <a:effectLst/>
                        <a:latin typeface="+mn-lt"/>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52705" marR="0">
                        <a:lnSpc>
                          <a:spcPts val="1200"/>
                        </a:lnSpc>
                        <a:spcBef>
                          <a:spcPts val="300"/>
                        </a:spcBef>
                        <a:spcAft>
                          <a:spcPts val="600"/>
                        </a:spcAft>
                      </a:pPr>
                      <a:r>
                        <a:rPr lang="en-US" sz="1400" dirty="0">
                          <a:effectLst/>
                          <a:latin typeface="+mn-lt"/>
                        </a:rPr>
                        <a:t> </a:t>
                      </a:r>
                      <a:endParaRPr lang="en-US" sz="1400" dirty="0">
                        <a:effectLst/>
                        <a:latin typeface="+mn-lt"/>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0003"/>
                  </a:ext>
                </a:extLst>
              </a:tr>
              <a:tr h="304177">
                <a:tc vMerge="1">
                  <a:txBody>
                    <a:bodyPr/>
                    <a:lstStyle/>
                    <a:p>
                      <a:pPr marL="0" marR="0" algn="l" defTabSz="685783" rtl="0" eaLnBrk="1" latinLnBrk="0" hangingPunct="1">
                        <a:lnSpc>
                          <a:spcPts val="1200"/>
                        </a:lnSpc>
                        <a:spcBef>
                          <a:spcPts val="0"/>
                        </a:spcBef>
                        <a:spcAft>
                          <a:spcPts val="600"/>
                        </a:spcAft>
                      </a:pPr>
                      <a:endParaRPr lang="en-US" sz="1400" kern="1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solidFill>
                      <a:schemeClr val="accent1"/>
                    </a:solidFill>
                  </a:tcPr>
                </a:tc>
                <a:tc>
                  <a:txBody>
                    <a:bodyPr/>
                    <a:lstStyle/>
                    <a:p>
                      <a:pPr marL="0" marR="0" algn="ctr">
                        <a:lnSpc>
                          <a:spcPct val="100000"/>
                        </a:lnSpc>
                        <a:spcBef>
                          <a:spcPts val="0"/>
                        </a:spcBef>
                        <a:spcAft>
                          <a:spcPts val="600"/>
                        </a:spcAft>
                      </a:pPr>
                      <a:endParaRPr lang="en-US" sz="1400" b="1" kern="1200" dirty="0">
                        <a:solidFill>
                          <a:srgbClr val="FF0000"/>
                        </a:solidFill>
                        <a:effectLst/>
                        <a:latin typeface="+mn-lt"/>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0" marR="0">
                        <a:lnSpc>
                          <a:spcPct val="100000"/>
                        </a:lnSpc>
                        <a:spcBef>
                          <a:spcPts val="0"/>
                        </a:spcBef>
                        <a:spcAft>
                          <a:spcPts val="600"/>
                        </a:spcAft>
                      </a:pPr>
                      <a:endParaRPr lang="en-US" sz="1400" kern="1200" dirty="0">
                        <a:solidFill>
                          <a:schemeClr val="dk1"/>
                        </a:solidFill>
                        <a:effectLst/>
                        <a:latin typeface="+mn-lt"/>
                        <a:ea typeface="+mn-ea"/>
                        <a:cs typeface="+mn-cs"/>
                      </a:endParaRPr>
                    </a:p>
                  </a:txBody>
                  <a:tcPr marL="68580" marR="68580" marT="0" marB="0"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52705" marR="0">
                        <a:lnSpc>
                          <a:spcPts val="1200"/>
                        </a:lnSpc>
                        <a:spcBef>
                          <a:spcPts val="300"/>
                        </a:spcBef>
                        <a:spcAft>
                          <a:spcPts val="600"/>
                        </a:spcAft>
                      </a:pPr>
                      <a:endParaRPr lang="en-US" sz="1400" dirty="0">
                        <a:effectLst/>
                        <a:latin typeface="+mn-lt"/>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52705" marR="0">
                        <a:lnSpc>
                          <a:spcPts val="1200"/>
                        </a:lnSpc>
                        <a:spcBef>
                          <a:spcPts val="300"/>
                        </a:spcBef>
                        <a:spcAft>
                          <a:spcPts val="600"/>
                        </a:spcAft>
                      </a:pPr>
                      <a:endParaRPr lang="en-US" sz="1400" dirty="0">
                        <a:effectLst/>
                        <a:latin typeface="+mn-lt"/>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0004"/>
                  </a:ext>
                </a:extLst>
              </a:tr>
              <a:tr h="506374">
                <a:tc>
                  <a:txBody>
                    <a:bodyPr/>
                    <a:lstStyle/>
                    <a:p>
                      <a:pPr marL="0" marR="0" algn="ctr">
                        <a:lnSpc>
                          <a:spcPts val="1200"/>
                        </a:lnSpc>
                        <a:spcBef>
                          <a:spcPts val="0"/>
                        </a:spcBef>
                        <a:spcAft>
                          <a:spcPts val="600"/>
                        </a:spcAft>
                      </a:pPr>
                      <a:r>
                        <a:rPr lang="en-US" sz="1400" dirty="0">
                          <a:solidFill>
                            <a:schemeClr val="bg1"/>
                          </a:solidFill>
                          <a:effectLst/>
                          <a:latin typeface="+mn-lt"/>
                        </a:rPr>
                        <a:t>Project Sponsor</a:t>
                      </a:r>
                      <a:endParaRPr lang="en-US" sz="1400" dirty="0">
                        <a:solidFill>
                          <a:schemeClr val="bg1"/>
                        </a:solidFill>
                        <a:effectLst/>
                        <a:latin typeface="+mn-lt"/>
                        <a:ea typeface="Times New Roman" panose="02020603050405020304" pitchFamily="18" charset="0"/>
                        <a:cs typeface="Times New Roman" panose="02020603050405020304" pitchFamily="18" charset="0"/>
                      </a:endParaRPr>
                    </a:p>
                  </a:txBody>
                  <a:tcPr marL="73025" marR="73025" marT="18415" marB="18415" anchor="ctr">
                    <a:solidFill>
                      <a:schemeClr val="accent1"/>
                    </a:solidFill>
                  </a:tcPr>
                </a:tc>
                <a:tc>
                  <a:txBody>
                    <a:bodyPr/>
                    <a:lstStyle/>
                    <a:p>
                      <a:pPr marL="0" marR="0" algn="ctr">
                        <a:lnSpc>
                          <a:spcPct val="100000"/>
                        </a:lnSpc>
                        <a:spcBef>
                          <a:spcPts val="0"/>
                        </a:spcBef>
                        <a:spcAft>
                          <a:spcPts val="600"/>
                        </a:spcAft>
                      </a:pPr>
                      <a:endParaRPr lang="en-US" sz="1400" b="1" kern="1200" dirty="0">
                        <a:solidFill>
                          <a:srgbClr val="FF0000"/>
                        </a:solidFill>
                        <a:effectLst/>
                        <a:latin typeface="+mn-lt"/>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0" marR="0">
                        <a:lnSpc>
                          <a:spcPct val="100000"/>
                        </a:lnSpc>
                        <a:spcBef>
                          <a:spcPts val="0"/>
                        </a:spcBef>
                        <a:spcAft>
                          <a:spcPts val="600"/>
                        </a:spcAft>
                      </a:pPr>
                      <a:endParaRPr lang="en-US" sz="1400" kern="1200" dirty="0">
                        <a:solidFill>
                          <a:schemeClr val="dk1"/>
                        </a:solidFill>
                        <a:effectLst/>
                        <a:latin typeface="+mn-lt"/>
                        <a:ea typeface="+mn-ea"/>
                        <a:cs typeface="+mn-cs"/>
                      </a:endParaRPr>
                    </a:p>
                  </a:txBody>
                  <a:tcPr marL="68580" marR="68580" marT="0" marB="0"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52705" marR="0">
                        <a:lnSpc>
                          <a:spcPts val="1200"/>
                        </a:lnSpc>
                        <a:spcBef>
                          <a:spcPts val="300"/>
                        </a:spcBef>
                        <a:spcAft>
                          <a:spcPts val="600"/>
                        </a:spcAft>
                      </a:pPr>
                      <a:endParaRPr lang="en-US" sz="1400" dirty="0">
                        <a:effectLst/>
                        <a:latin typeface="+mn-lt"/>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52705" marR="0">
                        <a:lnSpc>
                          <a:spcPts val="1200"/>
                        </a:lnSpc>
                        <a:spcBef>
                          <a:spcPts val="300"/>
                        </a:spcBef>
                        <a:spcAft>
                          <a:spcPts val="600"/>
                        </a:spcAft>
                      </a:pPr>
                      <a:endParaRPr lang="en-US" sz="1400" dirty="0">
                        <a:effectLst/>
                        <a:latin typeface="+mn-lt"/>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0005"/>
                  </a:ext>
                </a:extLst>
              </a:tr>
              <a:tr h="506374">
                <a:tc rowSpan="2">
                  <a:txBody>
                    <a:bodyPr/>
                    <a:lstStyle/>
                    <a:p>
                      <a:pPr marL="0" marR="0" algn="ctr">
                        <a:lnSpc>
                          <a:spcPts val="1200"/>
                        </a:lnSpc>
                        <a:spcBef>
                          <a:spcPts val="0"/>
                        </a:spcBef>
                        <a:spcAft>
                          <a:spcPts val="600"/>
                        </a:spcAft>
                      </a:pPr>
                      <a:r>
                        <a:rPr lang="en-US" sz="1400" dirty="0">
                          <a:solidFill>
                            <a:schemeClr val="bg1"/>
                          </a:solidFill>
                          <a:effectLst/>
                          <a:latin typeface="+mn-lt"/>
                        </a:rPr>
                        <a:t>Executive Sponsor(s)</a:t>
                      </a:r>
                      <a:endParaRPr lang="en-US" sz="1400" dirty="0">
                        <a:solidFill>
                          <a:schemeClr val="bg1"/>
                        </a:solidFill>
                        <a:effectLst/>
                        <a:latin typeface="+mn-lt"/>
                        <a:ea typeface="Times New Roman" panose="02020603050405020304" pitchFamily="18" charset="0"/>
                        <a:cs typeface="Times New Roman" panose="02020603050405020304" pitchFamily="18" charset="0"/>
                      </a:endParaRPr>
                    </a:p>
                  </a:txBody>
                  <a:tcPr marL="73025" marR="73025" marT="18415" marB="18415" anchor="ctr">
                    <a:solidFill>
                      <a:schemeClr val="accent1"/>
                    </a:solidFill>
                  </a:tcPr>
                </a:tc>
                <a:tc>
                  <a:txBody>
                    <a:bodyPr/>
                    <a:lstStyle/>
                    <a:p>
                      <a:pPr marL="0" marR="0" algn="ctr">
                        <a:lnSpc>
                          <a:spcPct val="100000"/>
                        </a:lnSpc>
                        <a:spcBef>
                          <a:spcPts val="0"/>
                        </a:spcBef>
                        <a:spcAft>
                          <a:spcPts val="600"/>
                        </a:spcAft>
                      </a:pPr>
                      <a:endParaRPr lang="en-US" sz="1400" b="1" kern="1200" dirty="0">
                        <a:solidFill>
                          <a:srgbClr val="FF0000"/>
                        </a:solidFill>
                        <a:effectLst/>
                        <a:latin typeface="+mn-lt"/>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0" marR="0">
                        <a:lnSpc>
                          <a:spcPct val="100000"/>
                        </a:lnSpc>
                        <a:spcBef>
                          <a:spcPts val="0"/>
                        </a:spcBef>
                        <a:spcAft>
                          <a:spcPts val="600"/>
                        </a:spcAft>
                      </a:pPr>
                      <a:endParaRPr lang="en-US" sz="1400" kern="1200" dirty="0">
                        <a:solidFill>
                          <a:schemeClr val="dk1"/>
                        </a:solidFill>
                        <a:effectLst/>
                        <a:latin typeface="+mn-lt"/>
                        <a:ea typeface="+mn-ea"/>
                        <a:cs typeface="+mn-cs"/>
                      </a:endParaRPr>
                    </a:p>
                  </a:txBody>
                  <a:tcPr marL="68580" marR="68580" marT="0" marB="0"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52705" marR="0">
                        <a:lnSpc>
                          <a:spcPts val="1200"/>
                        </a:lnSpc>
                        <a:spcBef>
                          <a:spcPts val="300"/>
                        </a:spcBef>
                        <a:spcAft>
                          <a:spcPts val="600"/>
                        </a:spcAft>
                      </a:pPr>
                      <a:endParaRPr lang="en-US" sz="1400" dirty="0">
                        <a:effectLst/>
                        <a:latin typeface="+mn-lt"/>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52705" marR="0">
                        <a:lnSpc>
                          <a:spcPts val="1200"/>
                        </a:lnSpc>
                        <a:spcBef>
                          <a:spcPts val="300"/>
                        </a:spcBef>
                        <a:spcAft>
                          <a:spcPts val="600"/>
                        </a:spcAft>
                      </a:pPr>
                      <a:endParaRPr lang="en-US" sz="1400" dirty="0">
                        <a:effectLst/>
                        <a:latin typeface="+mn-lt"/>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0006"/>
                  </a:ext>
                </a:extLst>
              </a:tr>
              <a:tr h="304177">
                <a:tc vMerge="1">
                  <a:txBody>
                    <a:bodyPr/>
                    <a:lstStyle/>
                    <a:p>
                      <a:pPr marL="0" marR="0">
                        <a:lnSpc>
                          <a:spcPts val="1200"/>
                        </a:lnSpc>
                        <a:spcBef>
                          <a:spcPts val="0"/>
                        </a:spcBef>
                        <a:spcAft>
                          <a:spcPts val="600"/>
                        </a:spcAft>
                      </a:pPr>
                      <a:endParaRPr lang="en-US" sz="9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solidFill>
                      <a:schemeClr val="accent1"/>
                    </a:solidFill>
                  </a:tcPr>
                </a:tc>
                <a:tc>
                  <a:txBody>
                    <a:bodyPr/>
                    <a:lstStyle/>
                    <a:p>
                      <a:pPr marL="0" marR="0" algn="l">
                        <a:lnSpc>
                          <a:spcPct val="100000"/>
                        </a:lnSpc>
                        <a:spcBef>
                          <a:spcPts val="0"/>
                        </a:spcBef>
                        <a:spcAft>
                          <a:spcPts val="600"/>
                        </a:spcAft>
                      </a:pPr>
                      <a:endParaRPr lang="en-US" sz="1400" kern="1200" dirty="0">
                        <a:solidFill>
                          <a:schemeClr val="dk1"/>
                        </a:solidFill>
                        <a:effectLst/>
                        <a:latin typeface="+mn-lt"/>
                        <a:ea typeface="+mn-ea"/>
                        <a:cs typeface="+mn-cs"/>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0" marR="0">
                        <a:lnSpc>
                          <a:spcPct val="100000"/>
                        </a:lnSpc>
                        <a:spcBef>
                          <a:spcPts val="0"/>
                        </a:spcBef>
                        <a:spcAft>
                          <a:spcPts val="600"/>
                        </a:spcAft>
                      </a:pPr>
                      <a:endParaRPr lang="en-US" sz="1400" kern="1200" dirty="0">
                        <a:solidFill>
                          <a:schemeClr val="dk1"/>
                        </a:solidFill>
                        <a:effectLst/>
                        <a:latin typeface="+mn-lt"/>
                        <a:ea typeface="+mn-ea"/>
                        <a:cs typeface="+mn-cs"/>
                      </a:endParaRPr>
                    </a:p>
                  </a:txBody>
                  <a:tcPr marL="68580" marR="68580" marT="0" marB="0"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52705" marR="0">
                        <a:lnSpc>
                          <a:spcPts val="1200"/>
                        </a:lnSpc>
                        <a:spcBef>
                          <a:spcPts val="300"/>
                        </a:spcBef>
                        <a:spcAft>
                          <a:spcPts val="600"/>
                        </a:spcAft>
                      </a:pPr>
                      <a:endParaRPr lang="en-US" sz="1400" dirty="0">
                        <a:effectLst/>
                        <a:latin typeface="+mn-lt"/>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52705" marR="0">
                        <a:lnSpc>
                          <a:spcPts val="1200"/>
                        </a:lnSpc>
                        <a:spcBef>
                          <a:spcPts val="300"/>
                        </a:spcBef>
                        <a:spcAft>
                          <a:spcPts val="600"/>
                        </a:spcAft>
                      </a:pPr>
                      <a:endParaRPr lang="en-US" sz="1400" dirty="0">
                        <a:effectLst/>
                        <a:latin typeface="+mn-lt"/>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sp>
        <p:nvSpPr>
          <p:cNvPr id="9" name="Title 1"/>
          <p:cNvSpPr txBox="1">
            <a:spLocks/>
          </p:cNvSpPr>
          <p:nvPr/>
        </p:nvSpPr>
        <p:spPr>
          <a:xfrm>
            <a:off x="838199" y="365129"/>
            <a:ext cx="10515600" cy="1325563"/>
          </a:xfrm>
          <a:prstGeom prst="rect">
            <a:avLst/>
          </a:prstGeom>
        </p:spPr>
        <p:txBody>
          <a:bodyPr vert="horz" lIns="91440" tIns="45720" rIns="91440" bIns="45720" rtlCol="0" anchor="ctr">
            <a:normAutofit/>
          </a:bodyPr>
          <a:lstStyle>
            <a:lvl1pPr algn="l" defTabSz="685783" rtl="0" eaLnBrk="1" latinLnBrk="0" hangingPunct="1">
              <a:lnSpc>
                <a:spcPct val="90000"/>
              </a:lnSpc>
              <a:spcBef>
                <a:spcPct val="0"/>
              </a:spcBef>
              <a:buNone/>
              <a:defRPr sz="3600" b="1" kern="1200">
                <a:solidFill>
                  <a:schemeClr val="accent2"/>
                </a:solidFill>
                <a:latin typeface="+mj-lt"/>
                <a:ea typeface="+mj-ea"/>
                <a:cs typeface="+mj-cs"/>
              </a:defRPr>
            </a:lvl1pPr>
          </a:lstStyle>
          <a:p>
            <a:r>
              <a:rPr lang="en-US" sz="3200" dirty="0"/>
              <a:t>Integrating Heart Failure Care – Project Sponsorship </a:t>
            </a:r>
          </a:p>
        </p:txBody>
      </p:sp>
      <p:sp>
        <p:nvSpPr>
          <p:cNvPr id="10" name="TextBox 9"/>
          <p:cNvSpPr txBox="1"/>
          <p:nvPr/>
        </p:nvSpPr>
        <p:spPr>
          <a:xfrm>
            <a:off x="838199" y="2130093"/>
            <a:ext cx="2945218" cy="369332"/>
          </a:xfrm>
          <a:prstGeom prst="rect">
            <a:avLst/>
          </a:prstGeom>
          <a:noFill/>
        </p:spPr>
        <p:txBody>
          <a:bodyPr wrap="square" rtlCol="0">
            <a:spAutoFit/>
          </a:bodyPr>
          <a:lstStyle/>
          <a:p>
            <a:r>
              <a:rPr lang="en-US" b="1" dirty="0">
                <a:solidFill>
                  <a:schemeClr val="accent2"/>
                </a:solidFill>
              </a:rPr>
              <a:t>Approvals</a:t>
            </a:r>
          </a:p>
        </p:txBody>
      </p:sp>
    </p:spTree>
    <p:extLst>
      <p:ext uri="{BB962C8B-B14F-4D97-AF65-F5344CB8AC3E}">
        <p14:creationId xmlns:p14="http://schemas.microsoft.com/office/powerpoint/2010/main" val="3136779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23850"/>
            <a:ext cx="10515600" cy="881067"/>
          </a:xfrm>
        </p:spPr>
        <p:txBody>
          <a:bodyPr>
            <a:normAutofit/>
          </a:bodyPr>
          <a:lstStyle/>
          <a:p>
            <a:r>
              <a:rPr lang="en-US" dirty="0"/>
              <a:t>Contents</a:t>
            </a:r>
          </a:p>
        </p:txBody>
      </p:sp>
      <p:sp>
        <p:nvSpPr>
          <p:cNvPr id="5" name="Content Placeholder 4"/>
          <p:cNvSpPr>
            <a:spLocks noGrp="1"/>
          </p:cNvSpPr>
          <p:nvPr>
            <p:ph sz="half" idx="1"/>
          </p:nvPr>
        </p:nvSpPr>
        <p:spPr>
          <a:xfrm>
            <a:off x="1285874" y="1204917"/>
            <a:ext cx="4029076" cy="4743449"/>
          </a:xfrm>
        </p:spPr>
        <p:txBody>
          <a:bodyPr>
            <a:noAutofit/>
          </a:bodyPr>
          <a:lstStyle/>
          <a:p>
            <a:r>
              <a:rPr lang="en-US" sz="1800" b="1" dirty="0">
                <a:hlinkClick r:id="rId3" action="ppaction://hlinksldjump"/>
              </a:rPr>
              <a:t>Section 1: Project Overview</a:t>
            </a:r>
            <a:endParaRPr lang="en-US" sz="1800" b="1" dirty="0"/>
          </a:p>
          <a:p>
            <a:pPr lvl="1"/>
            <a:r>
              <a:rPr lang="en-US" sz="1600" dirty="0">
                <a:hlinkClick r:id="rId4" action="ppaction://hlinksldjump"/>
              </a:rPr>
              <a:t>1.1 Project Description</a:t>
            </a:r>
            <a:endParaRPr lang="en-US" sz="1600" dirty="0"/>
          </a:p>
          <a:p>
            <a:pPr lvl="1"/>
            <a:r>
              <a:rPr lang="en-US" sz="1600" dirty="0">
                <a:hlinkClick r:id="rId5" action="ppaction://hlinksldjump"/>
              </a:rPr>
              <a:t>1.2 Project Purpose</a:t>
            </a:r>
            <a:endParaRPr lang="en-US" sz="1600" dirty="0"/>
          </a:p>
          <a:p>
            <a:pPr lvl="1"/>
            <a:r>
              <a:rPr lang="en-US" sz="1600" dirty="0">
                <a:hlinkClick r:id="rId6" action="ppaction://hlinksldjump"/>
              </a:rPr>
              <a:t>1.3 Project Goals And Objectives</a:t>
            </a:r>
            <a:endParaRPr lang="en-US" sz="1600" dirty="0"/>
          </a:p>
          <a:p>
            <a:pPr lvl="1"/>
            <a:r>
              <a:rPr lang="en-US" sz="1600" u="sng" dirty="0">
                <a:solidFill>
                  <a:schemeClr val="accent1"/>
                </a:solidFill>
              </a:rPr>
              <a:t>1.4 Guiding Principles</a:t>
            </a:r>
          </a:p>
          <a:p>
            <a:pPr lvl="1"/>
            <a:r>
              <a:rPr lang="en-US" sz="1600" dirty="0">
                <a:hlinkClick r:id="rId7" action="ppaction://hlinksldjump"/>
              </a:rPr>
              <a:t>1.5 Project Scope</a:t>
            </a:r>
            <a:endParaRPr lang="en-US" sz="1600" dirty="0"/>
          </a:p>
          <a:p>
            <a:pPr lvl="1"/>
            <a:r>
              <a:rPr lang="en-US" sz="1600" dirty="0">
                <a:hlinkClick r:id="rId8" action="ppaction://hlinksldjump"/>
              </a:rPr>
              <a:t>1.6 Critical Success Factors</a:t>
            </a:r>
            <a:endParaRPr lang="en-US" sz="1600" dirty="0"/>
          </a:p>
          <a:p>
            <a:pPr lvl="1"/>
            <a:r>
              <a:rPr lang="en-US" sz="1600" dirty="0">
                <a:hlinkClick r:id="rId9" action="ppaction://hlinksldjump"/>
              </a:rPr>
              <a:t>1.7 Success Criteria</a:t>
            </a:r>
            <a:endParaRPr lang="en-US" sz="1600" dirty="0"/>
          </a:p>
          <a:p>
            <a:pPr lvl="1"/>
            <a:r>
              <a:rPr lang="en-US" sz="1600" u="sng" dirty="0">
                <a:solidFill>
                  <a:schemeClr val="accent1"/>
                </a:solidFill>
                <a:hlinkClick r:id="rId10" action="ppaction://hlinksldjump">
                  <a:extLst>
                    <a:ext uri="{A12FA001-AC4F-418D-AE19-62706E023703}">
                      <ahyp:hlinkClr xmlns:ahyp="http://schemas.microsoft.com/office/drawing/2018/hyperlinkcolor" val="tx"/>
                    </a:ext>
                  </a:extLst>
                </a:hlinkClick>
              </a:rPr>
              <a:t>1.8 </a:t>
            </a:r>
            <a:r>
              <a:rPr lang="en-US" sz="1600" u="sng" dirty="0">
                <a:solidFill>
                  <a:schemeClr val="accent1"/>
                </a:solidFill>
              </a:rPr>
              <a:t>Risks</a:t>
            </a:r>
          </a:p>
          <a:p>
            <a:pPr lvl="1"/>
            <a:r>
              <a:rPr lang="en-US" sz="1600" dirty="0">
                <a:hlinkClick r:id="rId10" action="ppaction://hlinksldjump"/>
              </a:rPr>
              <a:t>1.9 Constraints</a:t>
            </a:r>
          </a:p>
        </p:txBody>
      </p:sp>
      <p:sp>
        <p:nvSpPr>
          <p:cNvPr id="3" name="Content Placeholder 2"/>
          <p:cNvSpPr>
            <a:spLocks noGrp="1"/>
          </p:cNvSpPr>
          <p:nvPr>
            <p:ph sz="half" idx="2"/>
          </p:nvPr>
        </p:nvSpPr>
        <p:spPr>
          <a:xfrm>
            <a:off x="6019800" y="1204917"/>
            <a:ext cx="5781674" cy="4514849"/>
          </a:xfrm>
        </p:spPr>
        <p:txBody>
          <a:bodyPr>
            <a:noAutofit/>
          </a:bodyPr>
          <a:lstStyle/>
          <a:p>
            <a:r>
              <a:rPr lang="en-US" sz="1800" b="1" dirty="0">
                <a:hlinkClick r:id="rId11" action="ppaction://hlinksldjump"/>
              </a:rPr>
              <a:t>Section 2: Major Milestones and Cost Estimates</a:t>
            </a:r>
            <a:endParaRPr lang="en-US" sz="1800" b="1" dirty="0"/>
          </a:p>
          <a:p>
            <a:pPr lvl="1"/>
            <a:r>
              <a:rPr lang="en-US" sz="1600" dirty="0">
                <a:hlinkClick r:id="rId12" action="ppaction://hlinksldjump"/>
              </a:rPr>
              <a:t>2.1  Major Milestones</a:t>
            </a:r>
            <a:endParaRPr lang="en-US" sz="1600" dirty="0"/>
          </a:p>
          <a:p>
            <a:pPr lvl="1"/>
            <a:r>
              <a:rPr lang="en-US" sz="1600" dirty="0">
                <a:hlinkClick r:id="rId12" action="ppaction://hlinksldjump"/>
              </a:rPr>
              <a:t>2.2  Cost Estimates</a:t>
            </a:r>
            <a:endParaRPr lang="en-US" sz="1600" dirty="0"/>
          </a:p>
          <a:p>
            <a:pPr lvl="1"/>
            <a:r>
              <a:rPr lang="en-US" sz="1600" dirty="0">
                <a:hlinkClick r:id="rId13" action="ppaction://hlinksldjump"/>
              </a:rPr>
              <a:t>2.3  Funding Sources</a:t>
            </a:r>
            <a:endParaRPr lang="en-US" sz="1600" dirty="0"/>
          </a:p>
          <a:p>
            <a:r>
              <a:rPr lang="en-US" sz="1800" b="1" dirty="0">
                <a:hlinkClick r:id="rId14" action="ppaction://hlinksldjump"/>
              </a:rPr>
              <a:t>Section 3:  Project Team </a:t>
            </a:r>
            <a:endParaRPr lang="en-US" sz="1800" b="1" dirty="0"/>
          </a:p>
          <a:p>
            <a:pPr lvl="1"/>
            <a:r>
              <a:rPr lang="en-US" sz="1600" dirty="0">
                <a:hlinkClick r:id="rId15" action="ppaction://hlinksldjump"/>
              </a:rPr>
              <a:t>3.1  Project Roles &amp; Responsibilities </a:t>
            </a:r>
            <a:endParaRPr lang="en-US" sz="1600" dirty="0"/>
          </a:p>
          <a:p>
            <a:pPr lvl="1"/>
            <a:r>
              <a:rPr lang="en-US" sz="1600" dirty="0">
                <a:hlinkClick r:id="rId16" action="ppaction://hlinksldjump"/>
              </a:rPr>
              <a:t>3.2  Project Governance Structure</a:t>
            </a:r>
            <a:endParaRPr lang="en-US" sz="1600" dirty="0"/>
          </a:p>
          <a:p>
            <a:r>
              <a:rPr lang="en-US" sz="1800" b="1" dirty="0">
                <a:hlinkClick r:id="rId15" action="ppaction://hlinksldjump"/>
              </a:rPr>
              <a:t>Section 4:  Sign-off</a:t>
            </a:r>
            <a:endParaRPr lang="en-US" sz="1800" b="1" dirty="0"/>
          </a:p>
          <a:p>
            <a:pPr lvl="1"/>
            <a:r>
              <a:rPr lang="en-US" sz="1600" dirty="0">
                <a:hlinkClick r:id="rId17" action="ppaction://hlinksldjump"/>
              </a:rPr>
              <a:t>4.1  Signatures</a:t>
            </a:r>
            <a:endParaRPr lang="en-US" sz="1600" dirty="0"/>
          </a:p>
        </p:txBody>
      </p:sp>
    </p:spTree>
    <p:extLst>
      <p:ext uri="{BB962C8B-B14F-4D97-AF65-F5344CB8AC3E}">
        <p14:creationId xmlns:p14="http://schemas.microsoft.com/office/powerpoint/2010/main" val="3452720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6423" y="4449584"/>
            <a:ext cx="10515600" cy="1325563"/>
          </a:xfrm>
        </p:spPr>
        <p:txBody>
          <a:bodyPr/>
          <a:lstStyle/>
          <a:p>
            <a:r>
              <a:rPr lang="en-US" dirty="0">
                <a:solidFill>
                  <a:schemeClr val="accent1"/>
                </a:solidFill>
              </a:rPr>
              <a:t>Section 1: Project Overview</a:t>
            </a:r>
          </a:p>
        </p:txBody>
      </p:sp>
    </p:spTree>
    <p:extLst>
      <p:ext uri="{BB962C8B-B14F-4D97-AF65-F5344CB8AC3E}">
        <p14:creationId xmlns:p14="http://schemas.microsoft.com/office/powerpoint/2010/main" val="2100485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	Project Description</a:t>
            </a:r>
          </a:p>
        </p:txBody>
      </p:sp>
      <p:sp>
        <p:nvSpPr>
          <p:cNvPr id="3" name="Content Placeholder 2"/>
          <p:cNvSpPr>
            <a:spLocks noGrp="1"/>
          </p:cNvSpPr>
          <p:nvPr>
            <p:ph idx="1"/>
          </p:nvPr>
        </p:nvSpPr>
        <p:spPr>
          <a:xfrm>
            <a:off x="838200" y="1497330"/>
            <a:ext cx="10774680" cy="5109210"/>
          </a:xfrm>
        </p:spPr>
        <p:txBody>
          <a:bodyPr>
            <a:normAutofit/>
          </a:bodyPr>
          <a:lstStyle/>
          <a:p>
            <a:pPr>
              <a:lnSpc>
                <a:spcPct val="110000"/>
              </a:lnSpc>
            </a:pPr>
            <a:r>
              <a:rPr lang="en-US" sz="2000" b="0" dirty="0">
                <a:solidFill>
                  <a:schemeClr val="tx1"/>
                </a:solidFill>
              </a:rPr>
              <a:t>HF is a chronic condition and the dynamic nature of the course of the disease presents challenges in care and control. A growing body of evidence in the form of guidelines, reports and recommendations is suggesting that HF care and control requires a system approach. Specifically, “</a:t>
            </a:r>
            <a:r>
              <a:rPr lang="en-US" sz="2000" b="0" i="1" dirty="0">
                <a:solidFill>
                  <a:schemeClr val="tx1"/>
                </a:solidFill>
              </a:rPr>
              <a:t>this system must meet and anticipate the evolving goals and complexity of aging patients throughout their entire journey with HF, providing access to specialized services, community supports, and end-of-life care according to patient needs and preferences”</a:t>
            </a:r>
            <a:r>
              <a:rPr lang="en-US" sz="2000" b="0" dirty="0">
                <a:solidFill>
                  <a:schemeClr val="tx1"/>
                </a:solidFill>
              </a:rPr>
              <a:t> (Can J Cardiology 2017; 33: 1410).</a:t>
            </a:r>
          </a:p>
          <a:p>
            <a:pPr>
              <a:lnSpc>
                <a:spcPct val="110000"/>
              </a:lnSpc>
            </a:pPr>
            <a:r>
              <a:rPr lang="en-US" sz="2000" b="0" dirty="0">
                <a:solidFill>
                  <a:schemeClr val="tx1"/>
                </a:solidFill>
              </a:rPr>
              <a:t>(</a:t>
            </a:r>
            <a:r>
              <a:rPr lang="en-US" sz="2000" b="0" i="1" dirty="0">
                <a:solidFill>
                  <a:schemeClr val="tx1"/>
                </a:solidFill>
              </a:rPr>
              <a:t>insert additional information here.  See Notes section below for more details</a:t>
            </a:r>
            <a:r>
              <a:rPr lang="en-US" sz="2000" b="0" dirty="0">
                <a:solidFill>
                  <a:schemeClr val="tx1"/>
                </a:solidFill>
              </a:rPr>
              <a:t>)</a:t>
            </a:r>
          </a:p>
          <a:p>
            <a:pPr>
              <a:lnSpc>
                <a:spcPct val="110000"/>
              </a:lnSpc>
            </a:pPr>
            <a:endParaRPr lang="en-US" sz="1800" b="0" dirty="0">
              <a:solidFill>
                <a:schemeClr val="tx1"/>
              </a:solidFill>
            </a:endParaRPr>
          </a:p>
          <a:p>
            <a:pPr marL="0" indent="0">
              <a:lnSpc>
                <a:spcPct val="110000"/>
              </a:lnSpc>
              <a:buNone/>
            </a:pPr>
            <a:endParaRPr lang="en-US" sz="1800" b="0" dirty="0">
              <a:solidFill>
                <a:schemeClr val="tx1"/>
              </a:solidFill>
            </a:endParaRPr>
          </a:p>
        </p:txBody>
      </p:sp>
    </p:spTree>
    <p:extLst>
      <p:ext uri="{BB962C8B-B14F-4D97-AF65-F5344CB8AC3E}">
        <p14:creationId xmlns:p14="http://schemas.microsoft.com/office/powerpoint/2010/main" val="3258960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1.2	Project Purpose</a:t>
            </a:r>
          </a:p>
        </p:txBody>
      </p:sp>
      <p:sp>
        <p:nvSpPr>
          <p:cNvPr id="3" name="Content Placeholder 2"/>
          <p:cNvSpPr>
            <a:spLocks noGrp="1"/>
          </p:cNvSpPr>
          <p:nvPr>
            <p:ph idx="1"/>
          </p:nvPr>
        </p:nvSpPr>
        <p:spPr>
          <a:xfrm>
            <a:off x="838200" y="1825629"/>
            <a:ext cx="10515600" cy="4032730"/>
          </a:xfrm>
        </p:spPr>
        <p:txBody>
          <a:bodyPr>
            <a:normAutofit/>
          </a:bodyPr>
          <a:lstStyle/>
          <a:p>
            <a:r>
              <a:rPr lang="en-US" sz="1800" dirty="0"/>
              <a:t>Implementation of a Spoke-Hub-Node Model of integrated heart failure care and a heart failure care Quality Standard in (</a:t>
            </a:r>
            <a:r>
              <a:rPr lang="en-US" sz="1800" i="1" dirty="0"/>
              <a:t>enter region here)</a:t>
            </a:r>
            <a:r>
              <a:rPr lang="en-US" sz="1800" dirty="0"/>
              <a:t>.  </a:t>
            </a:r>
          </a:p>
          <a:p>
            <a:r>
              <a:rPr lang="en-US" sz="1800" dirty="0"/>
              <a:t>Project aim and intended outcomes focused on integrating care are to:</a:t>
            </a:r>
          </a:p>
          <a:p>
            <a:pPr lvl="1"/>
            <a:r>
              <a:rPr lang="en-US" sz="1800" dirty="0"/>
              <a:t>Improve compliance with clinical best practices</a:t>
            </a:r>
          </a:p>
          <a:p>
            <a:pPr lvl="1"/>
            <a:r>
              <a:rPr lang="en-US" sz="1800" dirty="0"/>
              <a:t>Reduce variation in practice and outcomes</a:t>
            </a:r>
          </a:p>
          <a:p>
            <a:pPr lvl="1"/>
            <a:r>
              <a:rPr lang="en-US" sz="1800" dirty="0"/>
              <a:t>Improve patient experience</a:t>
            </a:r>
          </a:p>
          <a:p>
            <a:pPr lvl="1"/>
            <a:r>
              <a:rPr lang="en-US" sz="1800" dirty="0"/>
              <a:t>Improve access and care closer to home</a:t>
            </a:r>
          </a:p>
          <a:p>
            <a:pPr lvl="1"/>
            <a:r>
              <a:rPr lang="en-US" sz="1800" dirty="0"/>
              <a:t>Better integrate care across the patient continuum</a:t>
            </a:r>
          </a:p>
          <a:p>
            <a:pPr lvl="1"/>
            <a:r>
              <a:rPr lang="en-US" sz="1800" dirty="0"/>
              <a:t>Better resources use and value for money</a:t>
            </a:r>
          </a:p>
          <a:p>
            <a:pPr marL="342891" lvl="1" indent="0">
              <a:buNone/>
            </a:pPr>
            <a:endParaRPr lang="en-US" sz="3200" dirty="0"/>
          </a:p>
        </p:txBody>
      </p:sp>
    </p:spTree>
    <p:extLst>
      <p:ext uri="{BB962C8B-B14F-4D97-AF65-F5344CB8AC3E}">
        <p14:creationId xmlns:p14="http://schemas.microsoft.com/office/powerpoint/2010/main" val="1676703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1.3	Project Goals And Objectives</a:t>
            </a:r>
          </a:p>
        </p:txBody>
      </p:sp>
      <p:sp>
        <p:nvSpPr>
          <p:cNvPr id="3" name="Content Placeholder 2"/>
          <p:cNvSpPr>
            <a:spLocks noGrp="1"/>
          </p:cNvSpPr>
          <p:nvPr>
            <p:ph idx="1"/>
          </p:nvPr>
        </p:nvSpPr>
        <p:spPr>
          <a:xfrm>
            <a:off x="1201057" y="1825628"/>
            <a:ext cx="10515600" cy="4373693"/>
          </a:xfrm>
        </p:spPr>
        <p:txBody>
          <a:bodyPr>
            <a:normAutofit fontScale="92500" lnSpcReduction="10000"/>
          </a:bodyPr>
          <a:lstStyle/>
          <a:p>
            <a:r>
              <a:rPr lang="en-US" dirty="0"/>
              <a:t>Improve integrated HF care for patients living in (enter region here).</a:t>
            </a:r>
          </a:p>
          <a:p>
            <a:r>
              <a:rPr lang="en-US" dirty="0"/>
              <a:t>Implement the Spoke-Hub-Node model and the HQO heart failure Quality Standard.</a:t>
            </a:r>
          </a:p>
          <a:p>
            <a:pPr marL="0" indent="0">
              <a:buNone/>
            </a:pPr>
            <a:endParaRPr lang="en-US" dirty="0"/>
          </a:p>
          <a:p>
            <a:r>
              <a:rPr lang="en-US" dirty="0"/>
              <a:t>Report on the implementation of the Spoke-Hub-Node Model and HQO heart failure Quality Standard, providing an ongoing sustainability/maintenance plan. To include:</a:t>
            </a:r>
          </a:p>
          <a:p>
            <a:pPr lvl="1"/>
            <a:r>
              <a:rPr lang="en-US" dirty="0"/>
              <a:t>Current State &amp; Gap Analysis</a:t>
            </a:r>
          </a:p>
          <a:p>
            <a:pPr lvl="1"/>
            <a:r>
              <a:rPr lang="en-US" dirty="0"/>
              <a:t>Implementation Approach</a:t>
            </a:r>
          </a:p>
          <a:p>
            <a:pPr lvl="1"/>
            <a:r>
              <a:rPr lang="en-US" dirty="0"/>
              <a:t>Qualitative evaluation of successes/lessons learned</a:t>
            </a:r>
          </a:p>
          <a:p>
            <a:pPr lvl="1"/>
            <a:r>
              <a:rPr lang="en-US" dirty="0"/>
              <a:t>Sustainability/maintenance plan</a:t>
            </a:r>
          </a:p>
          <a:p>
            <a:pPr lvl="1"/>
            <a:endParaRPr lang="en-US" dirty="0"/>
          </a:p>
        </p:txBody>
      </p:sp>
      <p:sp>
        <p:nvSpPr>
          <p:cNvPr id="4" name="Left Brace 3"/>
          <p:cNvSpPr/>
          <p:nvPr/>
        </p:nvSpPr>
        <p:spPr>
          <a:xfrm>
            <a:off x="974489" y="1825628"/>
            <a:ext cx="453572" cy="114490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Content Placeholder 2"/>
          <p:cNvSpPr txBox="1">
            <a:spLocks/>
          </p:cNvSpPr>
          <p:nvPr/>
        </p:nvSpPr>
        <p:spPr>
          <a:xfrm rot="16200000">
            <a:off x="195685" y="2137928"/>
            <a:ext cx="1036864" cy="520308"/>
          </a:xfrm>
          <a:prstGeom prst="rect">
            <a:avLst/>
          </a:prstGeom>
        </p:spPr>
        <p:txBody>
          <a:bodyPr vert="horz" lIns="91440" tIns="45720" rIns="91440" bIns="45720" rtlCol="0">
            <a:normAutofit/>
          </a:bodyPr>
          <a:lstStyle>
            <a:lvl1pPr marL="171446" indent="-171446" algn="l" defTabSz="685783" rtl="0" eaLnBrk="1" latinLnBrk="0" hangingPunct="1">
              <a:lnSpc>
                <a:spcPct val="100000"/>
              </a:lnSpc>
              <a:spcBef>
                <a:spcPts val="800"/>
              </a:spcBef>
              <a:spcAft>
                <a:spcPts val="800"/>
              </a:spcAft>
              <a:buClr>
                <a:schemeClr val="accent1"/>
              </a:buClr>
              <a:buFont typeface="Arial" panose="020B0604020202020204" pitchFamily="34" charset="0"/>
              <a:buChar char="•"/>
              <a:defRPr sz="2400" kern="1200">
                <a:solidFill>
                  <a:schemeClr val="tx2"/>
                </a:solidFill>
                <a:latin typeface="+mn-lt"/>
                <a:ea typeface="+mn-ea"/>
                <a:cs typeface="+mn-cs"/>
              </a:defRPr>
            </a:lvl1pPr>
            <a:lvl2pPr marL="514337" indent="-171446" algn="l" defTabSz="685783" rtl="0" eaLnBrk="1" latinLnBrk="0" hangingPunct="1">
              <a:lnSpc>
                <a:spcPct val="100000"/>
              </a:lnSpc>
              <a:spcBef>
                <a:spcPts val="600"/>
              </a:spcBef>
              <a:spcAft>
                <a:spcPts val="600"/>
              </a:spcAft>
              <a:buClr>
                <a:schemeClr val="accent1"/>
              </a:buClr>
              <a:buFont typeface="Arial" panose="020B0604020202020204" pitchFamily="34" charset="0"/>
              <a:buChar char="•"/>
              <a:defRPr sz="2000" kern="1200">
                <a:solidFill>
                  <a:schemeClr val="tx2"/>
                </a:solidFill>
                <a:latin typeface="+mn-lt"/>
                <a:ea typeface="+mn-ea"/>
                <a:cs typeface="+mn-cs"/>
              </a:defRPr>
            </a:lvl2pPr>
            <a:lvl3pPr marL="857228" indent="-171446" algn="l" defTabSz="685783" rtl="0" eaLnBrk="1" latinLnBrk="0" hangingPunct="1">
              <a:lnSpc>
                <a:spcPct val="100000"/>
              </a:lnSpc>
              <a:spcBef>
                <a:spcPts val="375"/>
              </a:spcBef>
              <a:spcAft>
                <a:spcPts val="375"/>
              </a:spcAft>
              <a:buClr>
                <a:schemeClr val="accent1"/>
              </a:buClr>
              <a:buFont typeface="Arial" panose="020B0604020202020204" pitchFamily="34" charset="0"/>
              <a:buChar char="•"/>
              <a:defRPr sz="1600" kern="1200">
                <a:solidFill>
                  <a:schemeClr val="tx2"/>
                </a:solidFill>
                <a:latin typeface="+mn-lt"/>
                <a:ea typeface="+mn-ea"/>
                <a:cs typeface="+mn-cs"/>
              </a:defRPr>
            </a:lvl3pPr>
            <a:lvl4pPr marL="1200120" indent="-171446" algn="l" defTabSz="685783" rtl="0" eaLnBrk="1" latinLnBrk="0" hangingPunct="1">
              <a:lnSpc>
                <a:spcPct val="100000"/>
              </a:lnSpc>
              <a:spcBef>
                <a:spcPts val="375"/>
              </a:spcBef>
              <a:spcAft>
                <a:spcPts val="375"/>
              </a:spcAft>
              <a:buClr>
                <a:schemeClr val="accent1"/>
              </a:buClr>
              <a:buFont typeface="Arial" panose="020B0604020202020204" pitchFamily="34" charset="0"/>
              <a:buChar char="•"/>
              <a:defRPr sz="1400" kern="1200">
                <a:solidFill>
                  <a:schemeClr val="tx2"/>
                </a:solidFill>
                <a:latin typeface="+mn-lt"/>
                <a:ea typeface="+mn-ea"/>
                <a:cs typeface="+mn-cs"/>
              </a:defRPr>
            </a:lvl4pPr>
            <a:lvl5pPr marL="1543012" indent="-171446" algn="l" defTabSz="685783" rtl="0" eaLnBrk="1" latinLnBrk="0" hangingPunct="1">
              <a:lnSpc>
                <a:spcPct val="100000"/>
              </a:lnSpc>
              <a:spcBef>
                <a:spcPts val="375"/>
              </a:spcBef>
              <a:spcAft>
                <a:spcPts val="375"/>
              </a:spcAft>
              <a:buClr>
                <a:schemeClr val="accent1"/>
              </a:buClr>
              <a:buFont typeface="Arial" panose="020B0604020202020204" pitchFamily="34" charset="0"/>
              <a:buChar char="•"/>
              <a:defRPr sz="1400" kern="1200">
                <a:solidFill>
                  <a:schemeClr val="tx2"/>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b="1" dirty="0">
                <a:solidFill>
                  <a:schemeClr val="accent1"/>
                </a:solidFill>
              </a:rPr>
              <a:t>Goals</a:t>
            </a:r>
          </a:p>
        </p:txBody>
      </p:sp>
      <p:sp>
        <p:nvSpPr>
          <p:cNvPr id="6" name="Left Brace 5"/>
          <p:cNvSpPr/>
          <p:nvPr/>
        </p:nvSpPr>
        <p:spPr>
          <a:xfrm>
            <a:off x="974271" y="3381606"/>
            <a:ext cx="453572" cy="250713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Content Placeholder 2"/>
          <p:cNvSpPr txBox="1">
            <a:spLocks/>
          </p:cNvSpPr>
          <p:nvPr/>
        </p:nvSpPr>
        <p:spPr>
          <a:xfrm rot="16200000">
            <a:off x="-104126" y="4498710"/>
            <a:ext cx="1772555" cy="384239"/>
          </a:xfrm>
          <a:prstGeom prst="rect">
            <a:avLst/>
          </a:prstGeom>
        </p:spPr>
        <p:txBody>
          <a:bodyPr vert="horz" lIns="91440" tIns="45720" rIns="91440" bIns="45720" rtlCol="0">
            <a:normAutofit fontScale="62500" lnSpcReduction="20000"/>
          </a:bodyPr>
          <a:lstStyle>
            <a:lvl1pPr marL="171446" indent="-171446" algn="l" defTabSz="685783" rtl="0" eaLnBrk="1" latinLnBrk="0" hangingPunct="1">
              <a:lnSpc>
                <a:spcPct val="100000"/>
              </a:lnSpc>
              <a:spcBef>
                <a:spcPts val="800"/>
              </a:spcBef>
              <a:spcAft>
                <a:spcPts val="800"/>
              </a:spcAft>
              <a:buClr>
                <a:schemeClr val="accent1"/>
              </a:buClr>
              <a:buFont typeface="Arial" panose="020B0604020202020204" pitchFamily="34" charset="0"/>
              <a:buChar char="•"/>
              <a:defRPr sz="2400" kern="1200">
                <a:solidFill>
                  <a:schemeClr val="tx2"/>
                </a:solidFill>
                <a:latin typeface="+mn-lt"/>
                <a:ea typeface="+mn-ea"/>
                <a:cs typeface="+mn-cs"/>
              </a:defRPr>
            </a:lvl1pPr>
            <a:lvl2pPr marL="514337" indent="-171446" algn="l" defTabSz="685783" rtl="0" eaLnBrk="1" latinLnBrk="0" hangingPunct="1">
              <a:lnSpc>
                <a:spcPct val="100000"/>
              </a:lnSpc>
              <a:spcBef>
                <a:spcPts val="600"/>
              </a:spcBef>
              <a:spcAft>
                <a:spcPts val="600"/>
              </a:spcAft>
              <a:buClr>
                <a:schemeClr val="accent1"/>
              </a:buClr>
              <a:buFont typeface="Arial" panose="020B0604020202020204" pitchFamily="34" charset="0"/>
              <a:buChar char="•"/>
              <a:defRPr sz="2000" kern="1200">
                <a:solidFill>
                  <a:schemeClr val="tx2"/>
                </a:solidFill>
                <a:latin typeface="+mn-lt"/>
                <a:ea typeface="+mn-ea"/>
                <a:cs typeface="+mn-cs"/>
              </a:defRPr>
            </a:lvl2pPr>
            <a:lvl3pPr marL="857228" indent="-171446" algn="l" defTabSz="685783" rtl="0" eaLnBrk="1" latinLnBrk="0" hangingPunct="1">
              <a:lnSpc>
                <a:spcPct val="100000"/>
              </a:lnSpc>
              <a:spcBef>
                <a:spcPts val="375"/>
              </a:spcBef>
              <a:spcAft>
                <a:spcPts val="375"/>
              </a:spcAft>
              <a:buClr>
                <a:schemeClr val="accent1"/>
              </a:buClr>
              <a:buFont typeface="Arial" panose="020B0604020202020204" pitchFamily="34" charset="0"/>
              <a:buChar char="•"/>
              <a:defRPr sz="1600" kern="1200">
                <a:solidFill>
                  <a:schemeClr val="tx2"/>
                </a:solidFill>
                <a:latin typeface="+mn-lt"/>
                <a:ea typeface="+mn-ea"/>
                <a:cs typeface="+mn-cs"/>
              </a:defRPr>
            </a:lvl3pPr>
            <a:lvl4pPr marL="1200120" indent="-171446" algn="l" defTabSz="685783" rtl="0" eaLnBrk="1" latinLnBrk="0" hangingPunct="1">
              <a:lnSpc>
                <a:spcPct val="100000"/>
              </a:lnSpc>
              <a:spcBef>
                <a:spcPts val="375"/>
              </a:spcBef>
              <a:spcAft>
                <a:spcPts val="375"/>
              </a:spcAft>
              <a:buClr>
                <a:schemeClr val="accent1"/>
              </a:buClr>
              <a:buFont typeface="Arial" panose="020B0604020202020204" pitchFamily="34" charset="0"/>
              <a:buChar char="•"/>
              <a:defRPr sz="1400" kern="1200">
                <a:solidFill>
                  <a:schemeClr val="tx2"/>
                </a:solidFill>
                <a:latin typeface="+mn-lt"/>
                <a:ea typeface="+mn-ea"/>
                <a:cs typeface="+mn-cs"/>
              </a:defRPr>
            </a:lvl4pPr>
            <a:lvl5pPr marL="1543012" indent="-171446" algn="l" defTabSz="685783" rtl="0" eaLnBrk="1" latinLnBrk="0" hangingPunct="1">
              <a:lnSpc>
                <a:spcPct val="100000"/>
              </a:lnSpc>
              <a:spcBef>
                <a:spcPts val="375"/>
              </a:spcBef>
              <a:spcAft>
                <a:spcPts val="375"/>
              </a:spcAft>
              <a:buClr>
                <a:schemeClr val="accent1"/>
              </a:buClr>
              <a:buFont typeface="Arial" panose="020B0604020202020204" pitchFamily="34" charset="0"/>
              <a:buChar char="•"/>
              <a:defRPr sz="1400" kern="1200">
                <a:solidFill>
                  <a:schemeClr val="tx2"/>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3400" b="1" dirty="0">
                <a:solidFill>
                  <a:schemeClr val="accent1"/>
                </a:solidFill>
              </a:rPr>
              <a:t>Objective(s)</a:t>
            </a:r>
            <a:endParaRPr lang="en-US" b="1" dirty="0">
              <a:solidFill>
                <a:schemeClr val="accent1"/>
              </a:solidFill>
            </a:endParaRPr>
          </a:p>
        </p:txBody>
      </p:sp>
    </p:spTree>
    <p:extLst>
      <p:ext uri="{BB962C8B-B14F-4D97-AF65-F5344CB8AC3E}">
        <p14:creationId xmlns:p14="http://schemas.microsoft.com/office/powerpoint/2010/main" val="3510896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1.4	Guiding Principles</a:t>
            </a:r>
          </a:p>
        </p:txBody>
      </p:sp>
      <p:sp>
        <p:nvSpPr>
          <p:cNvPr id="3" name="Content Placeholder 2"/>
          <p:cNvSpPr>
            <a:spLocks noGrp="1"/>
          </p:cNvSpPr>
          <p:nvPr>
            <p:ph idx="1"/>
          </p:nvPr>
        </p:nvSpPr>
        <p:spPr>
          <a:xfrm>
            <a:off x="838200" y="1596127"/>
            <a:ext cx="10804301" cy="4485019"/>
          </a:xfrm>
        </p:spPr>
        <p:txBody>
          <a:bodyPr>
            <a:noAutofit/>
          </a:bodyPr>
          <a:lstStyle/>
          <a:p>
            <a:pPr lvl="1"/>
            <a:r>
              <a:rPr lang="en-US" sz="1800" b="1" dirty="0">
                <a:solidFill>
                  <a:schemeClr val="tx1"/>
                </a:solidFill>
              </a:rPr>
              <a:t>‘Patient-First’ Approach:</a:t>
            </a:r>
            <a:r>
              <a:rPr lang="en-US" sz="1800" dirty="0">
                <a:solidFill>
                  <a:schemeClr val="tx1"/>
                </a:solidFill>
              </a:rPr>
              <a:t> ensure reflecting the care needs of patients; focus on defined population.</a:t>
            </a:r>
          </a:p>
          <a:p>
            <a:pPr lvl="1"/>
            <a:r>
              <a:rPr lang="en-US" sz="1800" b="1" dirty="0">
                <a:solidFill>
                  <a:schemeClr val="tx1"/>
                </a:solidFill>
              </a:rPr>
              <a:t>Equitable: </a:t>
            </a:r>
            <a:r>
              <a:rPr lang="en-US" sz="1800" dirty="0">
                <a:solidFill>
                  <a:schemeClr val="tx1"/>
                </a:solidFill>
              </a:rPr>
              <a:t>ensure patient accessibility is maximized; care closer to home. </a:t>
            </a:r>
          </a:p>
          <a:p>
            <a:pPr lvl="1"/>
            <a:r>
              <a:rPr lang="en-US" sz="1800" b="1" dirty="0">
                <a:solidFill>
                  <a:schemeClr val="tx1"/>
                </a:solidFill>
              </a:rPr>
              <a:t>Evidence-Based:</a:t>
            </a:r>
            <a:r>
              <a:rPr lang="en-US" sz="1800" dirty="0">
                <a:solidFill>
                  <a:schemeClr val="tx1"/>
                </a:solidFill>
              </a:rPr>
              <a:t> ensure a strong evidence base and established best practices are used to inform implementation.</a:t>
            </a:r>
          </a:p>
          <a:p>
            <a:pPr lvl="1"/>
            <a:r>
              <a:rPr lang="en-US" sz="1800" b="1" dirty="0">
                <a:solidFill>
                  <a:schemeClr val="tx1"/>
                </a:solidFill>
              </a:rPr>
              <a:t>Continued Evaluation:</a:t>
            </a:r>
            <a:r>
              <a:rPr lang="en-US" sz="1800" dirty="0">
                <a:solidFill>
                  <a:schemeClr val="tx1"/>
                </a:solidFill>
              </a:rPr>
              <a:t> ensure continual evaluation of services, with regular sharing of success/failures and associated learnings; continuous care improvement.</a:t>
            </a:r>
          </a:p>
          <a:p>
            <a:pPr lvl="1"/>
            <a:r>
              <a:rPr lang="en-US" sz="1800" b="1" dirty="0">
                <a:solidFill>
                  <a:schemeClr val="tx1"/>
                </a:solidFill>
              </a:rPr>
              <a:t>Interdisciplinary &amp; Clinician Integration:</a:t>
            </a:r>
            <a:r>
              <a:rPr lang="en-US" sz="1800" dirty="0">
                <a:solidFill>
                  <a:schemeClr val="tx1"/>
                </a:solidFill>
              </a:rPr>
              <a:t> encourage standardized care delivery through </a:t>
            </a:r>
            <a:r>
              <a:rPr lang="en-US" sz="1800" dirty="0" err="1">
                <a:solidFill>
                  <a:schemeClr val="tx1"/>
                </a:solidFill>
              </a:rPr>
              <a:t>interprofessional</a:t>
            </a:r>
            <a:r>
              <a:rPr lang="en-US" sz="1800" dirty="0">
                <a:solidFill>
                  <a:schemeClr val="tx1"/>
                </a:solidFill>
              </a:rPr>
              <a:t> teams; organizational support and commitment. Engage clinicians in a leading role, with vision to instill a strong, cohesive culture.</a:t>
            </a:r>
          </a:p>
          <a:p>
            <a:pPr lvl="1"/>
            <a:r>
              <a:rPr lang="en-US" sz="1800" b="1" dirty="0">
                <a:solidFill>
                  <a:schemeClr val="tx1"/>
                </a:solidFill>
              </a:rPr>
              <a:t>Comprehensive services across the care continuum:</a:t>
            </a:r>
            <a:r>
              <a:rPr lang="en-US" sz="1800" dirty="0">
                <a:solidFill>
                  <a:schemeClr val="tx1"/>
                </a:solidFill>
              </a:rPr>
              <a:t> foster cooperation across and between organizations; access to care continuum with multiple points of access. </a:t>
            </a:r>
          </a:p>
          <a:p>
            <a:pPr lvl="1"/>
            <a:r>
              <a:rPr lang="en-US" sz="1800" b="1" dirty="0">
                <a:solidFill>
                  <a:schemeClr val="tx1"/>
                </a:solidFill>
              </a:rPr>
              <a:t>Information Systems: </a:t>
            </a:r>
            <a:r>
              <a:rPr lang="en-US" sz="1800" dirty="0">
                <a:solidFill>
                  <a:schemeClr val="tx1"/>
                </a:solidFill>
              </a:rPr>
              <a:t>ensure the use of information systems to collect, track and report activities; enhance communication and information flow across the continuum of care.</a:t>
            </a:r>
            <a:endParaRPr lang="en-US" sz="1800" b="1" dirty="0">
              <a:solidFill>
                <a:schemeClr val="tx1"/>
              </a:solidFill>
            </a:endParaRPr>
          </a:p>
        </p:txBody>
      </p:sp>
    </p:spTree>
    <p:extLst>
      <p:ext uri="{BB962C8B-B14F-4D97-AF65-F5344CB8AC3E}">
        <p14:creationId xmlns:p14="http://schemas.microsoft.com/office/powerpoint/2010/main" val="4087120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1.5 	Project Scope</a:t>
            </a:r>
          </a:p>
        </p:txBody>
      </p:sp>
      <p:sp>
        <p:nvSpPr>
          <p:cNvPr id="4" name="Text Placeholder 3"/>
          <p:cNvSpPr>
            <a:spLocks noGrp="1"/>
          </p:cNvSpPr>
          <p:nvPr>
            <p:ph type="body" idx="1"/>
          </p:nvPr>
        </p:nvSpPr>
        <p:spPr>
          <a:xfrm>
            <a:off x="839785" y="1027910"/>
            <a:ext cx="5157787" cy="823912"/>
          </a:xfrm>
        </p:spPr>
        <p:txBody>
          <a:bodyPr>
            <a:normAutofit/>
          </a:bodyPr>
          <a:lstStyle/>
          <a:p>
            <a:r>
              <a:rPr lang="en-US" sz="1800" dirty="0"/>
              <a:t>IN SCOPE</a:t>
            </a:r>
            <a:br>
              <a:rPr lang="en-US" dirty="0"/>
            </a:br>
            <a:r>
              <a:rPr lang="en-US" sz="1050" b="0" i="1" dirty="0"/>
              <a:t>Specific items that WILL be included as part of the work performed by this project.</a:t>
            </a:r>
            <a:endParaRPr lang="en-US" sz="1050" b="0" dirty="0"/>
          </a:p>
        </p:txBody>
      </p:sp>
      <p:sp>
        <p:nvSpPr>
          <p:cNvPr id="5" name="Content Placeholder 4"/>
          <p:cNvSpPr>
            <a:spLocks noGrp="1"/>
          </p:cNvSpPr>
          <p:nvPr>
            <p:ph sz="half" idx="2"/>
          </p:nvPr>
        </p:nvSpPr>
        <p:spPr>
          <a:xfrm>
            <a:off x="839789" y="1932207"/>
            <a:ext cx="5157787" cy="4609268"/>
          </a:xfrm>
        </p:spPr>
        <p:txBody>
          <a:bodyPr>
            <a:normAutofit/>
          </a:bodyPr>
          <a:lstStyle/>
          <a:p>
            <a:pPr>
              <a:lnSpc>
                <a:spcPct val="120000"/>
              </a:lnSpc>
            </a:pPr>
            <a:r>
              <a:rPr lang="en-US" sz="1800" dirty="0"/>
              <a:t>Facilitated implementation of Spoke-Hub-Node model and HQO Heart Failure Quality Standard</a:t>
            </a:r>
          </a:p>
          <a:p>
            <a:pPr marL="401647" indent="-169863">
              <a:lnSpc>
                <a:spcPct val="120000"/>
              </a:lnSpc>
            </a:pPr>
            <a:r>
              <a:rPr lang="en-US" sz="1200" b="1" i="1" dirty="0"/>
              <a:t>Design</a:t>
            </a:r>
            <a:r>
              <a:rPr lang="en-US" sz="1200" dirty="0"/>
              <a:t>: establish leadership table &amp; work plan</a:t>
            </a:r>
          </a:p>
          <a:p>
            <a:pPr marL="401647" indent="-169863"/>
            <a:r>
              <a:rPr lang="en-US" sz="1200" b="1" i="1" dirty="0"/>
              <a:t>Develop</a:t>
            </a:r>
            <a:r>
              <a:rPr lang="en-US" sz="1200" dirty="0"/>
              <a:t>: complete current state, gap analysis and future state</a:t>
            </a:r>
          </a:p>
          <a:p>
            <a:pPr marL="401647" indent="-169863"/>
            <a:r>
              <a:rPr lang="en-US" sz="1200" b="1" i="1" dirty="0"/>
              <a:t>Implement</a:t>
            </a:r>
            <a:r>
              <a:rPr lang="en-US" sz="1200" dirty="0"/>
              <a:t>: begin adoption of best-practice standards (i.e., Implementation Approach)</a:t>
            </a:r>
          </a:p>
          <a:p>
            <a:pPr marL="401647" indent="-169863"/>
            <a:r>
              <a:rPr lang="en-US" sz="1200" b="1" i="1" dirty="0"/>
              <a:t>Evaluate: </a:t>
            </a:r>
            <a:r>
              <a:rPr lang="en-US" sz="1200" dirty="0"/>
              <a:t>qualitative assessment of successes and lessons learned</a:t>
            </a:r>
          </a:p>
          <a:p>
            <a:r>
              <a:rPr lang="en-US" sz="1800" dirty="0"/>
              <a:t>Coordination and management of Integrated Heart Failure initiative in (enter name of region)</a:t>
            </a:r>
          </a:p>
          <a:p>
            <a:r>
              <a:rPr lang="en-US" sz="1800" dirty="0"/>
              <a:t>Ensuring that clinical and administrative leadership are kept informed of major project activities</a:t>
            </a:r>
          </a:p>
          <a:p>
            <a:r>
              <a:rPr lang="en-US" sz="1800" dirty="0"/>
              <a:t>Maintain regular communication and report back to the necessary groups and individuals on ongoing project activities</a:t>
            </a:r>
          </a:p>
          <a:p>
            <a:pPr>
              <a:lnSpc>
                <a:spcPct val="120000"/>
              </a:lnSpc>
            </a:pPr>
            <a:endParaRPr lang="en-US" dirty="0"/>
          </a:p>
        </p:txBody>
      </p:sp>
      <p:sp>
        <p:nvSpPr>
          <p:cNvPr id="7" name="Content Placeholder 6"/>
          <p:cNvSpPr>
            <a:spLocks noGrp="1"/>
          </p:cNvSpPr>
          <p:nvPr>
            <p:ph sz="quarter" idx="4"/>
          </p:nvPr>
        </p:nvSpPr>
        <p:spPr>
          <a:xfrm>
            <a:off x="6172200" y="1932207"/>
            <a:ext cx="5183188" cy="4337841"/>
          </a:xfrm>
        </p:spPr>
        <p:txBody>
          <a:bodyPr>
            <a:normAutofit/>
          </a:bodyPr>
          <a:lstStyle/>
          <a:p>
            <a:r>
              <a:rPr lang="en-US" sz="1800" i="1" dirty="0">
                <a:solidFill>
                  <a:schemeClr val="tx1"/>
                </a:solidFill>
              </a:rPr>
              <a:t>This section describes work on products or services that are outside the boundaries of the project, that have the potential to derail or detract group efforts from project objectives. </a:t>
            </a:r>
          </a:p>
        </p:txBody>
      </p:sp>
      <p:sp>
        <p:nvSpPr>
          <p:cNvPr id="8" name="Text Placeholder 3"/>
          <p:cNvSpPr txBox="1">
            <a:spLocks/>
          </p:cNvSpPr>
          <p:nvPr/>
        </p:nvSpPr>
        <p:spPr>
          <a:xfrm>
            <a:off x="6097586" y="987538"/>
            <a:ext cx="5257802" cy="823912"/>
          </a:xfrm>
          <a:prstGeom prst="rect">
            <a:avLst/>
          </a:prstGeom>
        </p:spPr>
        <p:txBody>
          <a:bodyPr vert="horz" lIns="91440" tIns="45720" rIns="91440" bIns="45720" rtlCol="0" anchor="b">
            <a:normAutofit/>
          </a:bodyPr>
          <a:lstStyle>
            <a:lvl1pPr marL="0" indent="0" algn="l" defTabSz="685783" rtl="0" eaLnBrk="1" latinLnBrk="0" hangingPunct="1">
              <a:lnSpc>
                <a:spcPct val="100000"/>
              </a:lnSpc>
              <a:spcBef>
                <a:spcPts val="800"/>
              </a:spcBef>
              <a:spcAft>
                <a:spcPts val="800"/>
              </a:spcAft>
              <a:buClr>
                <a:schemeClr val="accent1"/>
              </a:buClr>
              <a:buFont typeface="Arial" panose="020B0604020202020204" pitchFamily="34" charset="0"/>
              <a:buNone/>
              <a:defRPr sz="1800" b="1" kern="1200">
                <a:solidFill>
                  <a:schemeClr val="accent1"/>
                </a:solidFill>
                <a:latin typeface="+mn-lt"/>
                <a:ea typeface="+mn-ea"/>
                <a:cs typeface="+mn-cs"/>
              </a:defRPr>
            </a:lvl1pPr>
            <a:lvl2pPr marL="342892" indent="0" algn="l" defTabSz="685783" rtl="0" eaLnBrk="1" latinLnBrk="0" hangingPunct="1">
              <a:lnSpc>
                <a:spcPct val="100000"/>
              </a:lnSpc>
              <a:spcBef>
                <a:spcPts val="600"/>
              </a:spcBef>
              <a:spcAft>
                <a:spcPts val="600"/>
              </a:spcAft>
              <a:buClr>
                <a:schemeClr val="accent1"/>
              </a:buClr>
              <a:buFont typeface="Arial" panose="020B0604020202020204" pitchFamily="34" charset="0"/>
              <a:buNone/>
              <a:defRPr sz="1500" b="1" kern="1200">
                <a:solidFill>
                  <a:schemeClr val="tx2"/>
                </a:solidFill>
                <a:latin typeface="+mn-lt"/>
                <a:ea typeface="+mn-ea"/>
                <a:cs typeface="+mn-cs"/>
              </a:defRPr>
            </a:lvl2pPr>
            <a:lvl3pPr marL="685783" indent="0" algn="l" defTabSz="685783" rtl="0" eaLnBrk="1" latinLnBrk="0" hangingPunct="1">
              <a:lnSpc>
                <a:spcPct val="100000"/>
              </a:lnSpc>
              <a:spcBef>
                <a:spcPts val="375"/>
              </a:spcBef>
              <a:spcAft>
                <a:spcPts val="375"/>
              </a:spcAft>
              <a:buClr>
                <a:schemeClr val="accent1"/>
              </a:buClr>
              <a:buFont typeface="Arial" panose="020B0604020202020204" pitchFamily="34" charset="0"/>
              <a:buNone/>
              <a:defRPr sz="1350" b="1" kern="1200">
                <a:solidFill>
                  <a:schemeClr val="tx2"/>
                </a:solidFill>
                <a:latin typeface="+mn-lt"/>
                <a:ea typeface="+mn-ea"/>
                <a:cs typeface="+mn-cs"/>
              </a:defRPr>
            </a:lvl3pPr>
            <a:lvl4pPr marL="1028675" indent="0" algn="l" defTabSz="685783" rtl="0" eaLnBrk="1" latinLnBrk="0" hangingPunct="1">
              <a:lnSpc>
                <a:spcPct val="100000"/>
              </a:lnSpc>
              <a:spcBef>
                <a:spcPts val="375"/>
              </a:spcBef>
              <a:spcAft>
                <a:spcPts val="375"/>
              </a:spcAft>
              <a:buClr>
                <a:schemeClr val="accent1"/>
              </a:buClr>
              <a:buFont typeface="Arial" panose="020B0604020202020204" pitchFamily="34" charset="0"/>
              <a:buNone/>
              <a:defRPr sz="1200" b="1" kern="1200">
                <a:solidFill>
                  <a:schemeClr val="tx2"/>
                </a:solidFill>
                <a:latin typeface="+mn-lt"/>
                <a:ea typeface="+mn-ea"/>
                <a:cs typeface="+mn-cs"/>
              </a:defRPr>
            </a:lvl4pPr>
            <a:lvl5pPr marL="1371566" indent="0" algn="l" defTabSz="685783" rtl="0" eaLnBrk="1" latinLnBrk="0" hangingPunct="1">
              <a:lnSpc>
                <a:spcPct val="100000"/>
              </a:lnSpc>
              <a:spcBef>
                <a:spcPts val="375"/>
              </a:spcBef>
              <a:spcAft>
                <a:spcPts val="375"/>
              </a:spcAft>
              <a:buClr>
                <a:schemeClr val="accent1"/>
              </a:buClr>
              <a:buFont typeface="Arial" panose="020B0604020202020204" pitchFamily="34" charset="0"/>
              <a:buNone/>
              <a:defRPr sz="1200" b="1" kern="1200">
                <a:solidFill>
                  <a:schemeClr val="tx2"/>
                </a:solidFill>
                <a:latin typeface="+mn-lt"/>
                <a:ea typeface="+mn-ea"/>
                <a:cs typeface="+mn-cs"/>
              </a:defRPr>
            </a:lvl5pPr>
            <a:lvl6pPr marL="1714457" indent="0" algn="l" defTabSz="685783"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348" indent="0" algn="l" defTabSz="685783"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240" indent="0" algn="l" defTabSz="685783"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132" indent="0" algn="l" defTabSz="685783"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r>
              <a:rPr lang="en-US" dirty="0">
                <a:solidFill>
                  <a:schemeClr val="tx1"/>
                </a:solidFill>
              </a:rPr>
              <a:t>OUT of SCOPE</a:t>
            </a:r>
            <a:br>
              <a:rPr lang="en-US" dirty="0"/>
            </a:br>
            <a:r>
              <a:rPr lang="en-US" sz="1050" b="0" i="1" dirty="0">
                <a:solidFill>
                  <a:schemeClr val="tx1"/>
                </a:solidFill>
              </a:rPr>
              <a:t>Specific items that WILL NOT</a:t>
            </a:r>
            <a:r>
              <a:rPr lang="en-US" sz="1050" b="0" dirty="0">
                <a:solidFill>
                  <a:schemeClr val="tx1"/>
                </a:solidFill>
              </a:rPr>
              <a:t> </a:t>
            </a:r>
            <a:r>
              <a:rPr lang="en-US" sz="1050" b="0" i="1" dirty="0">
                <a:solidFill>
                  <a:schemeClr val="tx1"/>
                </a:solidFill>
              </a:rPr>
              <a:t>be included as part of the work performed by this project.</a:t>
            </a:r>
            <a:endParaRPr lang="en-US" sz="1050" b="0" dirty="0">
              <a:solidFill>
                <a:schemeClr val="tx1"/>
              </a:solidFill>
            </a:endParaRPr>
          </a:p>
        </p:txBody>
      </p:sp>
    </p:spTree>
    <p:extLst>
      <p:ext uri="{BB962C8B-B14F-4D97-AF65-F5344CB8AC3E}">
        <p14:creationId xmlns:p14="http://schemas.microsoft.com/office/powerpoint/2010/main" val="2848559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1.6 	Critical Success Factors</a:t>
            </a:r>
          </a:p>
        </p:txBody>
      </p:sp>
      <p:sp>
        <p:nvSpPr>
          <p:cNvPr id="8" name="Content Placeholder 7"/>
          <p:cNvSpPr>
            <a:spLocks noGrp="1"/>
          </p:cNvSpPr>
          <p:nvPr>
            <p:ph idx="1"/>
          </p:nvPr>
        </p:nvSpPr>
        <p:spPr>
          <a:xfrm>
            <a:off x="838200" y="1690692"/>
            <a:ext cx="10515600" cy="4285239"/>
          </a:xfrm>
        </p:spPr>
        <p:txBody>
          <a:bodyPr>
            <a:normAutofit/>
          </a:bodyPr>
          <a:lstStyle/>
          <a:p>
            <a:r>
              <a:rPr lang="en-US" sz="1800" dirty="0"/>
              <a:t>Dedicated local clinical and administrative leadership.</a:t>
            </a:r>
          </a:p>
          <a:p>
            <a:r>
              <a:rPr lang="en-US" sz="1800" dirty="0"/>
              <a:t>Availability of local resource for managing/coordinating project.</a:t>
            </a:r>
          </a:p>
          <a:p>
            <a:r>
              <a:rPr lang="en-US" sz="1800" dirty="0"/>
              <a:t>Identification and allocation of resources (time, people) to project activities.</a:t>
            </a:r>
          </a:p>
          <a:p>
            <a:r>
              <a:rPr lang="en-US" sz="1800" dirty="0"/>
              <a:t>Regular team/leadership table meetings and communication of updates on key project work streams.</a:t>
            </a:r>
          </a:p>
          <a:p>
            <a:r>
              <a:rPr lang="en-US" sz="1800" dirty="0"/>
              <a:t>Effective and timely communications to respective governance leadership of major project activities, and communications to all stakeholders.</a:t>
            </a:r>
          </a:p>
          <a:p>
            <a:endParaRPr lang="en-US" sz="1800" dirty="0"/>
          </a:p>
        </p:txBody>
      </p:sp>
    </p:spTree>
    <p:extLst>
      <p:ext uri="{BB962C8B-B14F-4D97-AF65-F5344CB8AC3E}">
        <p14:creationId xmlns:p14="http://schemas.microsoft.com/office/powerpoint/2010/main" val="1921680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1.7 	Success Criteria</a:t>
            </a:r>
          </a:p>
        </p:txBody>
      </p:sp>
      <p:sp>
        <p:nvSpPr>
          <p:cNvPr id="3" name="Content Placeholder 2"/>
          <p:cNvSpPr>
            <a:spLocks noGrp="1"/>
          </p:cNvSpPr>
          <p:nvPr>
            <p:ph idx="1"/>
          </p:nvPr>
        </p:nvSpPr>
        <p:spPr/>
        <p:txBody>
          <a:bodyPr>
            <a:normAutofit/>
          </a:bodyPr>
          <a:lstStyle/>
          <a:p>
            <a:r>
              <a:rPr lang="en-US" sz="1800" dirty="0"/>
              <a:t>Successful implementation of the Spoke-Hub-Node Model and HQO Quality Standard.</a:t>
            </a:r>
          </a:p>
        </p:txBody>
      </p:sp>
    </p:spTree>
    <p:extLst>
      <p:ext uri="{BB962C8B-B14F-4D97-AF65-F5344CB8AC3E}">
        <p14:creationId xmlns:p14="http://schemas.microsoft.com/office/powerpoint/2010/main" val="437733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933544451"/>
              </p:ext>
            </p:extLst>
          </p:nvPr>
        </p:nvGraphicFramePr>
        <p:xfrm>
          <a:off x="593818" y="1364574"/>
          <a:ext cx="11328895" cy="4276830"/>
        </p:xfrm>
        <a:graphic>
          <a:graphicData uri="http://schemas.openxmlformats.org/drawingml/2006/table">
            <a:tbl>
              <a:tblPr firstRow="1" bandRow="1">
                <a:tableStyleId>{21E4AEA4-8DFA-4A89-87EB-49C32662AFE0}</a:tableStyleId>
              </a:tblPr>
              <a:tblGrid>
                <a:gridCol w="409359">
                  <a:extLst>
                    <a:ext uri="{9D8B030D-6E8A-4147-A177-3AD203B41FA5}">
                      <a16:colId xmlns:a16="http://schemas.microsoft.com/office/drawing/2014/main" val="20000"/>
                    </a:ext>
                  </a:extLst>
                </a:gridCol>
                <a:gridCol w="3820032">
                  <a:extLst>
                    <a:ext uri="{9D8B030D-6E8A-4147-A177-3AD203B41FA5}">
                      <a16:colId xmlns:a16="http://schemas.microsoft.com/office/drawing/2014/main" val="20001"/>
                    </a:ext>
                  </a:extLst>
                </a:gridCol>
                <a:gridCol w="1728316">
                  <a:extLst>
                    <a:ext uri="{9D8B030D-6E8A-4147-A177-3AD203B41FA5}">
                      <a16:colId xmlns:a16="http://schemas.microsoft.com/office/drawing/2014/main" val="20002"/>
                    </a:ext>
                  </a:extLst>
                </a:gridCol>
                <a:gridCol w="1748413">
                  <a:extLst>
                    <a:ext uri="{9D8B030D-6E8A-4147-A177-3AD203B41FA5}">
                      <a16:colId xmlns:a16="http://schemas.microsoft.com/office/drawing/2014/main" val="20003"/>
                    </a:ext>
                  </a:extLst>
                </a:gridCol>
                <a:gridCol w="3622775">
                  <a:extLst>
                    <a:ext uri="{9D8B030D-6E8A-4147-A177-3AD203B41FA5}">
                      <a16:colId xmlns:a16="http://schemas.microsoft.com/office/drawing/2014/main" val="20004"/>
                    </a:ext>
                  </a:extLst>
                </a:gridCol>
              </a:tblGrid>
              <a:tr h="1408328">
                <a:tc>
                  <a:txBody>
                    <a:bodyPr/>
                    <a:lstStyle/>
                    <a:p>
                      <a:pPr marL="0" marR="0" algn="ctr">
                        <a:spcBef>
                          <a:spcPts val="300"/>
                        </a:spcBef>
                        <a:spcAft>
                          <a:spcPts val="400"/>
                        </a:spcAft>
                      </a:pPr>
                      <a:r>
                        <a:rPr lang="en-CA" sz="3600" b="1" kern="1200" dirty="0">
                          <a:solidFill>
                            <a:schemeClr val="accent2"/>
                          </a:solidFill>
                          <a:latin typeface="+mj-lt"/>
                          <a:ea typeface="+mj-ea"/>
                          <a:cs typeface="+mj-cs"/>
                        </a:rPr>
                        <a:t>No.</a:t>
                      </a:r>
                      <a:endParaRPr lang="en-US" sz="3600" b="1" kern="1200" dirty="0">
                        <a:solidFill>
                          <a:schemeClr val="accent2"/>
                        </a:solidFill>
                        <a:latin typeface="+mj-lt"/>
                        <a:ea typeface="+mj-ea"/>
                        <a:cs typeface="+mj-cs"/>
                      </a:endParaRPr>
                    </a:p>
                  </a:txBody>
                  <a:tcPr marL="73025" marR="73025" marT="18415" marB="18415" anchor="ctr"/>
                </a:tc>
                <a:tc>
                  <a:txBody>
                    <a:bodyPr/>
                    <a:lstStyle/>
                    <a:p>
                      <a:pPr marL="0" marR="0" algn="ctr">
                        <a:spcBef>
                          <a:spcPts val="300"/>
                        </a:spcBef>
                        <a:spcAft>
                          <a:spcPts val="400"/>
                        </a:spcAft>
                      </a:pPr>
                      <a:r>
                        <a:rPr lang="en-CA" sz="2000" dirty="0">
                          <a:effectLst/>
                        </a:rPr>
                        <a:t>Risk Description</a:t>
                      </a:r>
                      <a:endParaRPr lang="en-US" sz="2000" dirty="0">
                        <a:effectLst/>
                      </a:endParaRPr>
                    </a:p>
                    <a:p>
                      <a:pPr marL="0" marR="0" algn="ctr">
                        <a:lnSpc>
                          <a:spcPts val="1500"/>
                        </a:lnSpc>
                        <a:spcBef>
                          <a:spcPts val="0"/>
                        </a:spcBef>
                        <a:spcAft>
                          <a:spcPts val="0"/>
                        </a:spcAft>
                      </a:pPr>
                      <a:r>
                        <a:rPr lang="en-CA" sz="1050" b="0" dirty="0">
                          <a:effectLst/>
                        </a:rPr>
                        <a:t>List high-level risk events that pose threats or opportunities to the project.</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tc>
                <a:tc>
                  <a:txBody>
                    <a:bodyPr/>
                    <a:lstStyle/>
                    <a:p>
                      <a:pPr marL="0" marR="0" algn="ctr">
                        <a:spcBef>
                          <a:spcPts val="300"/>
                        </a:spcBef>
                        <a:spcAft>
                          <a:spcPts val="400"/>
                        </a:spcAft>
                      </a:pPr>
                      <a:r>
                        <a:rPr lang="en-CA" sz="2000" kern="1200" dirty="0">
                          <a:effectLst/>
                        </a:rPr>
                        <a:t>Probability</a:t>
                      </a:r>
                      <a:br>
                        <a:rPr lang="en-CA" sz="1100" dirty="0">
                          <a:effectLst/>
                        </a:rPr>
                      </a:br>
                      <a:r>
                        <a:rPr lang="en-CA" sz="1100" dirty="0">
                          <a:effectLst/>
                        </a:rPr>
                        <a:t>(H/M/L)</a:t>
                      </a:r>
                      <a:endParaRPr lang="en-US" sz="1100" dirty="0">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18415" marB="18415" anchor="ctr"/>
                </a:tc>
                <a:tc>
                  <a:txBody>
                    <a:bodyPr/>
                    <a:lstStyle/>
                    <a:p>
                      <a:pPr marL="0" marR="0" algn="ctr">
                        <a:spcBef>
                          <a:spcPts val="300"/>
                        </a:spcBef>
                        <a:spcAft>
                          <a:spcPts val="400"/>
                        </a:spcAft>
                      </a:pPr>
                      <a:r>
                        <a:rPr lang="en-CA" sz="2000" kern="1200" dirty="0">
                          <a:effectLst/>
                        </a:rPr>
                        <a:t>Impact</a:t>
                      </a:r>
                      <a:br>
                        <a:rPr lang="en-CA" sz="1100" dirty="0">
                          <a:effectLst/>
                        </a:rPr>
                      </a:br>
                      <a:r>
                        <a:rPr lang="en-CA" sz="1100" dirty="0">
                          <a:effectLst/>
                        </a:rPr>
                        <a:t>(H/M/L)</a:t>
                      </a:r>
                      <a:endParaRPr lang="en-US" sz="1100" dirty="0">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18415" marB="18415" anchor="ctr"/>
                </a:tc>
                <a:tc>
                  <a:txBody>
                    <a:bodyPr/>
                    <a:lstStyle/>
                    <a:p>
                      <a:pPr marL="0" marR="0" algn="ctr">
                        <a:spcBef>
                          <a:spcPts val="300"/>
                        </a:spcBef>
                        <a:spcAft>
                          <a:spcPts val="400"/>
                        </a:spcAft>
                      </a:pPr>
                      <a:r>
                        <a:rPr lang="en-CA" sz="2000" kern="1200" dirty="0">
                          <a:effectLst/>
                        </a:rPr>
                        <a:t>Planned Mitigation</a:t>
                      </a:r>
                      <a:endParaRPr lang="en-US" sz="2000" kern="1200" dirty="0">
                        <a:effectLst/>
                      </a:endParaRPr>
                    </a:p>
                    <a:p>
                      <a:pPr marL="39370" marR="0" algn="ctr">
                        <a:lnSpc>
                          <a:spcPts val="1500"/>
                        </a:lnSpc>
                        <a:spcBef>
                          <a:spcPts val="0"/>
                        </a:spcBef>
                        <a:spcAft>
                          <a:spcPts val="0"/>
                        </a:spcAft>
                      </a:pPr>
                      <a:r>
                        <a:rPr lang="en-CA" sz="1050" b="0" dirty="0">
                          <a:effectLst/>
                        </a:rPr>
                        <a:t>Explain what will be done to avoid, transfer, mitigate or accept risks listed.</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tc>
                <a:extLst>
                  <a:ext uri="{0D108BD9-81ED-4DB2-BD59-A6C34878D82A}">
                    <a16:rowId xmlns:a16="http://schemas.microsoft.com/office/drawing/2014/main" val="10000"/>
                  </a:ext>
                </a:extLst>
              </a:tr>
              <a:tr h="765280">
                <a:tc>
                  <a:txBody>
                    <a:bodyPr/>
                    <a:lstStyle/>
                    <a:p>
                      <a:r>
                        <a:rPr lang="en-US" sz="1600" b="1" dirty="0">
                          <a:solidFill>
                            <a:schemeClr val="bg1"/>
                          </a:solidFill>
                        </a:rPr>
                        <a:t>1.</a:t>
                      </a:r>
                    </a:p>
                  </a:txBody>
                  <a:tcPr>
                    <a:solidFill>
                      <a:schemeClr val="accent2"/>
                    </a:solidFill>
                  </a:tcPr>
                </a:tc>
                <a:tc>
                  <a:txBody>
                    <a:bodyPr/>
                    <a:lstStyle/>
                    <a:p>
                      <a:endParaRPr lang="en-US" dirty="0"/>
                    </a:p>
                  </a:txBody>
                  <a:tcPr anchor="ctr"/>
                </a:tc>
                <a:tc>
                  <a:txBody>
                    <a:bodyPr/>
                    <a:lstStyle/>
                    <a:p>
                      <a:endParaRPr lang="en-US" dirty="0">
                        <a:solidFill>
                          <a:srgbClr val="FF0000"/>
                        </a:solidFill>
                      </a:endParaRPr>
                    </a:p>
                  </a:txBody>
                  <a:tcPr anchor="ctr"/>
                </a:tc>
                <a:tc>
                  <a:txBody>
                    <a:bodyPr/>
                    <a:lstStyle/>
                    <a:p>
                      <a:endParaRPr lang="en-US" dirty="0">
                        <a:solidFill>
                          <a:srgbClr val="FF0000"/>
                        </a:solidFill>
                      </a:endParaRPr>
                    </a:p>
                  </a:txBody>
                  <a:tcPr anchor="ctr"/>
                </a:tc>
                <a:tc>
                  <a:txBody>
                    <a:bodyPr/>
                    <a:lstStyle/>
                    <a:p>
                      <a:endParaRPr lang="en-US" dirty="0"/>
                    </a:p>
                  </a:txBody>
                  <a:tcPr anchor="ctr"/>
                </a:tc>
                <a:extLst>
                  <a:ext uri="{0D108BD9-81ED-4DB2-BD59-A6C34878D82A}">
                    <a16:rowId xmlns:a16="http://schemas.microsoft.com/office/drawing/2014/main" val="10001"/>
                  </a:ext>
                </a:extLst>
              </a:tr>
              <a:tr h="574947">
                <a:tc>
                  <a:txBody>
                    <a:bodyPr/>
                    <a:lstStyle/>
                    <a:p>
                      <a:r>
                        <a:rPr lang="en-US" sz="1600" b="1" dirty="0">
                          <a:solidFill>
                            <a:schemeClr val="bg1"/>
                          </a:solidFill>
                        </a:rPr>
                        <a:t>2.</a:t>
                      </a:r>
                    </a:p>
                  </a:txBody>
                  <a:tcPr>
                    <a:solidFill>
                      <a:schemeClr val="accent2"/>
                    </a:solidFill>
                  </a:tcPr>
                </a:tc>
                <a:tc>
                  <a:txBody>
                    <a:bodyPr/>
                    <a:lstStyle/>
                    <a:p>
                      <a:endParaRPr lang="en-US" dirty="0"/>
                    </a:p>
                    <a:p>
                      <a:endParaRPr lang="en-US" dirty="0"/>
                    </a:p>
                    <a:p>
                      <a:endParaRPr lang="en-US" dirty="0"/>
                    </a:p>
                  </a:txBody>
                  <a:tcPr anchor="ctr"/>
                </a:tc>
                <a:tc>
                  <a:txBody>
                    <a:bodyPr/>
                    <a:lstStyle/>
                    <a:p>
                      <a:endParaRPr lang="en-US"/>
                    </a:p>
                  </a:txBody>
                  <a:tcPr anchor="ctr"/>
                </a:tc>
                <a:tc>
                  <a:txBody>
                    <a:bodyPr/>
                    <a:lstStyle/>
                    <a:p>
                      <a:endParaRPr lang="en-US"/>
                    </a:p>
                  </a:txBody>
                  <a:tcPr anchor="ctr"/>
                </a:tc>
                <a:tc>
                  <a:txBody>
                    <a:bodyPr/>
                    <a:lstStyle/>
                    <a:p>
                      <a:endParaRPr lang="en-US"/>
                    </a:p>
                  </a:txBody>
                  <a:tcPr anchor="ctr"/>
                </a:tc>
                <a:extLst>
                  <a:ext uri="{0D108BD9-81ED-4DB2-BD59-A6C34878D82A}">
                    <a16:rowId xmlns:a16="http://schemas.microsoft.com/office/drawing/2014/main" val="10002"/>
                  </a:ext>
                </a:extLst>
              </a:tr>
              <a:tr h="420904">
                <a:tc>
                  <a:txBody>
                    <a:bodyPr/>
                    <a:lstStyle/>
                    <a:p>
                      <a:r>
                        <a:rPr lang="en-US" sz="1600" b="1" dirty="0">
                          <a:solidFill>
                            <a:schemeClr val="bg1"/>
                          </a:solidFill>
                        </a:rPr>
                        <a:t>3.</a:t>
                      </a:r>
                    </a:p>
                  </a:txBody>
                  <a:tcPr>
                    <a:solidFill>
                      <a:schemeClr val="accent2"/>
                    </a:solidFill>
                  </a:tcPr>
                </a:tc>
                <a:tc>
                  <a:txBody>
                    <a:bodyPr/>
                    <a:lstStyle/>
                    <a:p>
                      <a:endParaRPr lang="en-US" dirty="0"/>
                    </a:p>
                    <a:p>
                      <a:endParaRPr lang="en-US" dirty="0"/>
                    </a:p>
                    <a:p>
                      <a:endParaRPr lang="en-US" dirty="0"/>
                    </a:p>
                  </a:txBody>
                  <a:tcPr anchor="ctr"/>
                </a:tc>
                <a:tc>
                  <a:txBody>
                    <a:bodyPr/>
                    <a:lstStyle/>
                    <a:p>
                      <a:endParaRPr lang="en-US" dirty="0">
                        <a:solidFill>
                          <a:srgbClr val="FF0000"/>
                        </a:solidFill>
                      </a:endParaRPr>
                    </a:p>
                  </a:txBody>
                  <a:tcPr anchor="ctr"/>
                </a:tc>
                <a:tc>
                  <a:txBody>
                    <a:bodyPr/>
                    <a:lstStyle/>
                    <a:p>
                      <a:endParaRPr lang="en-US" dirty="0">
                        <a:solidFill>
                          <a:srgbClr val="FF0000"/>
                        </a:solidFill>
                      </a:endParaRPr>
                    </a:p>
                  </a:txBody>
                  <a:tcPr anchor="ctr"/>
                </a:tc>
                <a:tc>
                  <a:txBody>
                    <a:bodyPr/>
                    <a:lstStyle/>
                    <a:p>
                      <a:endParaRPr lang="en-US" dirty="0">
                        <a:solidFill>
                          <a:srgbClr val="FF0000"/>
                        </a:solidFill>
                      </a:endParaRPr>
                    </a:p>
                  </a:txBody>
                  <a:tcPr anchor="ctr"/>
                </a:tc>
                <a:extLst>
                  <a:ext uri="{0D108BD9-81ED-4DB2-BD59-A6C34878D82A}">
                    <a16:rowId xmlns:a16="http://schemas.microsoft.com/office/drawing/2014/main" val="10003"/>
                  </a:ext>
                </a:extLst>
              </a:tr>
            </a:tbl>
          </a:graphicData>
        </a:graphic>
      </p:graphicFrame>
      <p:sp>
        <p:nvSpPr>
          <p:cNvPr id="5" name="Title 4"/>
          <p:cNvSpPr>
            <a:spLocks noGrp="1"/>
          </p:cNvSpPr>
          <p:nvPr>
            <p:ph type="title"/>
          </p:nvPr>
        </p:nvSpPr>
        <p:spPr>
          <a:xfrm>
            <a:off x="593818" y="361741"/>
            <a:ext cx="10515600" cy="843176"/>
          </a:xfrm>
        </p:spPr>
        <p:txBody>
          <a:bodyPr/>
          <a:lstStyle/>
          <a:p>
            <a:r>
              <a:rPr lang="en-US" dirty="0"/>
              <a:t>1.8	Risks</a:t>
            </a:r>
          </a:p>
        </p:txBody>
      </p:sp>
    </p:spTree>
    <p:extLst>
      <p:ext uri="{BB962C8B-B14F-4D97-AF65-F5344CB8AC3E}">
        <p14:creationId xmlns:p14="http://schemas.microsoft.com/office/powerpoint/2010/main" val="3882883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1.9 	Constraints</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850025006"/>
              </p:ext>
            </p:extLst>
          </p:nvPr>
        </p:nvGraphicFramePr>
        <p:xfrm>
          <a:off x="838200" y="1594804"/>
          <a:ext cx="10791549" cy="3866982"/>
        </p:xfrm>
        <a:graphic>
          <a:graphicData uri="http://schemas.openxmlformats.org/drawingml/2006/table">
            <a:tbl>
              <a:tblPr firstRow="1" bandRow="1">
                <a:tableStyleId>{21E4AEA4-8DFA-4A89-87EB-49C32662AFE0}</a:tableStyleId>
              </a:tblPr>
              <a:tblGrid>
                <a:gridCol w="624838">
                  <a:extLst>
                    <a:ext uri="{9D8B030D-6E8A-4147-A177-3AD203B41FA5}">
                      <a16:colId xmlns:a16="http://schemas.microsoft.com/office/drawing/2014/main" val="20000"/>
                    </a:ext>
                  </a:extLst>
                </a:gridCol>
                <a:gridCol w="2960957">
                  <a:extLst>
                    <a:ext uri="{9D8B030D-6E8A-4147-A177-3AD203B41FA5}">
                      <a16:colId xmlns:a16="http://schemas.microsoft.com/office/drawing/2014/main" val="20001"/>
                    </a:ext>
                  </a:extLst>
                </a:gridCol>
                <a:gridCol w="7205754">
                  <a:extLst>
                    <a:ext uri="{9D8B030D-6E8A-4147-A177-3AD203B41FA5}">
                      <a16:colId xmlns:a16="http://schemas.microsoft.com/office/drawing/2014/main" val="20002"/>
                    </a:ext>
                  </a:extLst>
                </a:gridCol>
              </a:tblGrid>
              <a:tr h="882066">
                <a:tc>
                  <a:txBody>
                    <a:bodyPr/>
                    <a:lstStyle/>
                    <a:p>
                      <a:pPr marL="0" marR="0" algn="ctr">
                        <a:spcBef>
                          <a:spcPts val="300"/>
                        </a:spcBef>
                        <a:spcAft>
                          <a:spcPts val="400"/>
                        </a:spcAft>
                      </a:pPr>
                      <a:r>
                        <a:rPr lang="en-CA" sz="2000" b="1" dirty="0">
                          <a:solidFill>
                            <a:srgbClr val="FFFFFF"/>
                          </a:solidFill>
                          <a:effectLst/>
                          <a:latin typeface="Open Sans" panose="020B0606030504020204" pitchFamily="34" charset="0"/>
                          <a:ea typeface="Times New Roman" panose="02020603050405020304" pitchFamily="18" charset="0"/>
                          <a:cs typeface="Times New Roman" panose="02020603050405020304" pitchFamily="18" charset="0"/>
                        </a:rPr>
                        <a:t>No.</a:t>
                      </a:r>
                      <a:endParaRPr lang="en-US" sz="2000" dirty="0">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18415" marB="18415" anchor="ctr"/>
                </a:tc>
                <a:tc>
                  <a:txBody>
                    <a:bodyPr/>
                    <a:lstStyle/>
                    <a:p>
                      <a:pPr marL="0" marR="0" algn="ctr">
                        <a:spcBef>
                          <a:spcPts val="300"/>
                        </a:spcBef>
                        <a:spcAft>
                          <a:spcPts val="400"/>
                        </a:spcAft>
                      </a:pPr>
                      <a:r>
                        <a:rPr lang="en-CA" sz="2000" b="1" dirty="0">
                          <a:solidFill>
                            <a:srgbClr val="FFFFFF"/>
                          </a:solidFill>
                          <a:effectLst/>
                          <a:latin typeface="Open Sans" panose="020B0606030504020204" pitchFamily="34" charset="0"/>
                          <a:ea typeface="Times New Roman" panose="02020603050405020304" pitchFamily="18" charset="0"/>
                          <a:cs typeface="Times New Roman" panose="02020603050405020304" pitchFamily="18" charset="0"/>
                        </a:rPr>
                        <a:t>Category</a:t>
                      </a:r>
                      <a:endParaRPr lang="en-US" sz="2000" dirty="0">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18415" marB="18415" anchor="ctr"/>
                </a:tc>
                <a:tc>
                  <a:txBody>
                    <a:bodyPr/>
                    <a:lstStyle/>
                    <a:p>
                      <a:pPr marL="0" marR="0" algn="ctr">
                        <a:spcBef>
                          <a:spcPts val="300"/>
                        </a:spcBef>
                        <a:spcAft>
                          <a:spcPts val="400"/>
                        </a:spcAft>
                      </a:pPr>
                      <a:r>
                        <a:rPr lang="en-CA" sz="2000" b="1" dirty="0">
                          <a:solidFill>
                            <a:srgbClr val="FFFFFF"/>
                          </a:solidFill>
                          <a:effectLst/>
                          <a:latin typeface="Open Sans" panose="020B0606030504020204" pitchFamily="34" charset="0"/>
                          <a:ea typeface="Times New Roman" panose="02020603050405020304" pitchFamily="18" charset="0"/>
                          <a:cs typeface="Times New Roman" panose="02020603050405020304" pitchFamily="18" charset="0"/>
                        </a:rPr>
                        <a:t>Constraints</a:t>
                      </a:r>
                      <a:endParaRPr lang="en-US" sz="2000" dirty="0">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lnSpc>
                          <a:spcPts val="1500"/>
                        </a:lnSpc>
                        <a:spcBef>
                          <a:spcPts val="0"/>
                        </a:spcBef>
                        <a:spcAft>
                          <a:spcPts val="0"/>
                        </a:spcAft>
                      </a:pPr>
                      <a:r>
                        <a:rPr lang="en-US" sz="1000" b="0" i="0" dirty="0">
                          <a:solidFill>
                            <a:srgbClr val="D9D9D9"/>
                          </a:solidFill>
                          <a:effectLst/>
                          <a:latin typeface="Open Sans" panose="020B0606030504020204" pitchFamily="34" charset="0"/>
                          <a:ea typeface="Times New Roman" panose="02020603050405020304" pitchFamily="18" charset="0"/>
                          <a:cs typeface="Times New Roman" panose="02020603050405020304" pitchFamily="18" charset="0"/>
                        </a:rPr>
                        <a:t>Consider time, budget, scope, quality, technology, availability/skills of resources, priorities, approvals, legislation, etc.</a:t>
                      </a:r>
                      <a:endParaRPr lang="en-US" sz="1400" b="0" i="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tc>
                <a:extLst>
                  <a:ext uri="{0D108BD9-81ED-4DB2-BD59-A6C34878D82A}">
                    <a16:rowId xmlns:a16="http://schemas.microsoft.com/office/drawing/2014/main" val="10000"/>
                  </a:ext>
                </a:extLst>
              </a:tr>
              <a:tr h="746229">
                <a:tc>
                  <a:txBody>
                    <a:bodyPr/>
                    <a:lstStyle/>
                    <a:p>
                      <a:endParaRPr lang="en-US"/>
                    </a:p>
                  </a:txBody>
                  <a:tcPr/>
                </a:tc>
                <a:tc>
                  <a:txBody>
                    <a:bodyPr/>
                    <a:lstStyle/>
                    <a:p>
                      <a:r>
                        <a:rPr lang="en-US" dirty="0"/>
                        <a:t>Time</a:t>
                      </a:r>
                    </a:p>
                  </a:txBody>
                  <a:tcPr anchor="ctr"/>
                </a:tc>
                <a:tc>
                  <a:txBody>
                    <a:bodyPr/>
                    <a:lstStyle/>
                    <a:p>
                      <a:endParaRPr lang="en-US" dirty="0"/>
                    </a:p>
                  </a:txBody>
                  <a:tcPr anchor="ctr"/>
                </a:tc>
                <a:extLst>
                  <a:ext uri="{0D108BD9-81ED-4DB2-BD59-A6C34878D82A}">
                    <a16:rowId xmlns:a16="http://schemas.microsoft.com/office/drawing/2014/main" val="10001"/>
                  </a:ext>
                </a:extLst>
              </a:tr>
              <a:tr h="746229">
                <a:tc>
                  <a:txBody>
                    <a:bodyPr/>
                    <a:lstStyle/>
                    <a:p>
                      <a:endParaRPr lang="en-US" dirty="0"/>
                    </a:p>
                  </a:txBody>
                  <a:tcPr/>
                </a:tc>
                <a:tc>
                  <a:txBody>
                    <a:bodyPr/>
                    <a:lstStyle/>
                    <a:p>
                      <a:r>
                        <a:rPr lang="en-US" dirty="0"/>
                        <a:t>Budget</a:t>
                      </a:r>
                    </a:p>
                  </a:txBody>
                  <a:tcPr anchor="ctr"/>
                </a:tc>
                <a:tc>
                  <a:txBody>
                    <a:bodyPr/>
                    <a:lstStyle/>
                    <a:p>
                      <a:endParaRPr lang="en-US" dirty="0"/>
                    </a:p>
                  </a:txBody>
                  <a:tcPr anchor="ctr"/>
                </a:tc>
                <a:extLst>
                  <a:ext uri="{0D108BD9-81ED-4DB2-BD59-A6C34878D82A}">
                    <a16:rowId xmlns:a16="http://schemas.microsoft.com/office/drawing/2014/main" val="10002"/>
                  </a:ext>
                </a:extLst>
              </a:tr>
              <a:tr h="746229">
                <a:tc>
                  <a:txBody>
                    <a:bodyPr/>
                    <a:lstStyle/>
                    <a:p>
                      <a:endParaRPr lang="en-US" dirty="0"/>
                    </a:p>
                  </a:txBody>
                  <a:tcPr/>
                </a:tc>
                <a:tc>
                  <a:txBody>
                    <a:bodyPr/>
                    <a:lstStyle/>
                    <a:p>
                      <a:r>
                        <a:rPr lang="en-US" dirty="0"/>
                        <a:t>Resources</a:t>
                      </a:r>
                    </a:p>
                  </a:txBody>
                  <a:tcPr anchor="ctr"/>
                </a:tc>
                <a:tc>
                  <a:txBody>
                    <a:bodyPr/>
                    <a:lstStyle/>
                    <a:p>
                      <a:endParaRPr lang="en-US" dirty="0"/>
                    </a:p>
                  </a:txBody>
                  <a:tcPr anchor="ctr"/>
                </a:tc>
                <a:extLst>
                  <a:ext uri="{0D108BD9-81ED-4DB2-BD59-A6C34878D82A}">
                    <a16:rowId xmlns:a16="http://schemas.microsoft.com/office/drawing/2014/main" val="10003"/>
                  </a:ext>
                </a:extLst>
              </a:tr>
              <a:tr h="746229">
                <a:tc>
                  <a:txBody>
                    <a:bodyPr/>
                    <a:lstStyle/>
                    <a:p>
                      <a:endParaRPr lang="en-US" dirty="0"/>
                    </a:p>
                  </a:txBody>
                  <a:tcPr/>
                </a:tc>
                <a:tc>
                  <a:txBody>
                    <a:bodyPr/>
                    <a:lstStyle/>
                    <a:p>
                      <a:r>
                        <a:rPr lang="en-US" dirty="0"/>
                        <a:t>Other</a:t>
                      </a:r>
                      <a:r>
                        <a:rPr lang="en-US" baseline="0" dirty="0"/>
                        <a:t> Priorities</a:t>
                      </a:r>
                      <a:endParaRPr lang="en-US" dirty="0"/>
                    </a:p>
                  </a:txBody>
                  <a:tcPr anchor="ctr"/>
                </a:tc>
                <a:tc>
                  <a:txBody>
                    <a:bodyPr/>
                    <a:lstStyle/>
                    <a:p>
                      <a:endParaRPr lang="en-US" dirty="0"/>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066164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0445" y="4617621"/>
            <a:ext cx="10515600" cy="1326626"/>
          </a:xfrm>
        </p:spPr>
        <p:txBody>
          <a:bodyPr>
            <a:normAutofit/>
          </a:bodyPr>
          <a:lstStyle/>
          <a:p>
            <a:r>
              <a:rPr lang="en-US" sz="3600" dirty="0"/>
              <a:t>Section 2: Major Milestones and Cost Estimates</a:t>
            </a:r>
          </a:p>
        </p:txBody>
      </p:sp>
    </p:spTree>
    <p:extLst>
      <p:ext uri="{BB962C8B-B14F-4D97-AF65-F5344CB8AC3E}">
        <p14:creationId xmlns:p14="http://schemas.microsoft.com/office/powerpoint/2010/main" val="414787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281FA-F215-4A9C-AD5F-6F8A60DE4A0B}"/>
              </a:ext>
            </a:extLst>
          </p:cNvPr>
          <p:cNvSpPr>
            <a:spLocks noGrp="1"/>
          </p:cNvSpPr>
          <p:nvPr>
            <p:ph type="title"/>
          </p:nvPr>
        </p:nvSpPr>
        <p:spPr/>
        <p:txBody>
          <a:bodyPr/>
          <a:lstStyle/>
          <a:p>
            <a:r>
              <a:rPr lang="en-US" dirty="0"/>
              <a:t>2.1 Major Milestones &amp; Overall Timeline</a:t>
            </a:r>
          </a:p>
        </p:txBody>
      </p:sp>
      <p:sp>
        <p:nvSpPr>
          <p:cNvPr id="3" name="Content Placeholder 2">
            <a:extLst>
              <a:ext uri="{FF2B5EF4-FFF2-40B4-BE49-F238E27FC236}">
                <a16:creationId xmlns:a16="http://schemas.microsoft.com/office/drawing/2014/main" id="{901181FC-8418-4866-B1EA-21D75EAD578D}"/>
              </a:ext>
            </a:extLst>
          </p:cNvPr>
          <p:cNvSpPr>
            <a:spLocks noGrp="1"/>
          </p:cNvSpPr>
          <p:nvPr>
            <p:ph idx="1"/>
          </p:nvPr>
        </p:nvSpPr>
        <p:spPr/>
        <p:txBody>
          <a:bodyPr>
            <a:normAutofit/>
          </a:bodyPr>
          <a:lstStyle/>
          <a:p>
            <a:r>
              <a:rPr lang="en-US" sz="1800" i="1" dirty="0"/>
              <a:t>Insert key milestone events and dates, or create a timeline</a:t>
            </a:r>
            <a:r>
              <a:rPr lang="en-US" sz="1800" dirty="0"/>
              <a:t>. </a:t>
            </a:r>
          </a:p>
        </p:txBody>
      </p:sp>
    </p:spTree>
    <p:extLst>
      <p:ext uri="{BB962C8B-B14F-4D97-AF65-F5344CB8AC3E}">
        <p14:creationId xmlns:p14="http://schemas.microsoft.com/office/powerpoint/2010/main" val="32394927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2.2	Cost Estimates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90781462"/>
              </p:ext>
            </p:extLst>
          </p:nvPr>
        </p:nvGraphicFramePr>
        <p:xfrm>
          <a:off x="838200" y="1825625"/>
          <a:ext cx="10515600" cy="3472335"/>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20000"/>
                    </a:ext>
                  </a:extLst>
                </a:gridCol>
                <a:gridCol w="3505200">
                  <a:extLst>
                    <a:ext uri="{9D8B030D-6E8A-4147-A177-3AD203B41FA5}">
                      <a16:colId xmlns:a16="http://schemas.microsoft.com/office/drawing/2014/main" val="20001"/>
                    </a:ext>
                  </a:extLst>
                </a:gridCol>
                <a:gridCol w="3505200">
                  <a:extLst>
                    <a:ext uri="{9D8B030D-6E8A-4147-A177-3AD203B41FA5}">
                      <a16:colId xmlns:a16="http://schemas.microsoft.com/office/drawing/2014/main" val="20002"/>
                    </a:ext>
                  </a:extLst>
                </a:gridCol>
              </a:tblGrid>
              <a:tr h="694467">
                <a:tc>
                  <a:txBody>
                    <a:bodyPr/>
                    <a:lstStyle/>
                    <a:p>
                      <a:pPr marL="0" marR="0" algn="ctr">
                        <a:spcBef>
                          <a:spcPts val="0"/>
                        </a:spcBef>
                        <a:spcAft>
                          <a:spcPts val="0"/>
                        </a:spcAft>
                      </a:pPr>
                      <a:r>
                        <a:rPr lang="en-CA" sz="2000" b="1" dirty="0">
                          <a:solidFill>
                            <a:srgbClr val="FFFFFF"/>
                          </a:solidFill>
                          <a:effectLst/>
                          <a:latin typeface="Open Sans" panose="020B0606030504020204" pitchFamily="34" charset="0"/>
                          <a:ea typeface="Times New Roman" panose="02020603050405020304" pitchFamily="18" charset="0"/>
                          <a:cs typeface="Times New Roman" panose="02020603050405020304" pitchFamily="18" charset="0"/>
                        </a:rPr>
                        <a:t>Cost Category</a:t>
                      </a:r>
                      <a:endParaRPr lang="en-US" sz="2000" dirty="0">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18415" marB="18415" anchor="ctr"/>
                </a:tc>
                <a:tc>
                  <a:txBody>
                    <a:bodyPr/>
                    <a:lstStyle/>
                    <a:p>
                      <a:pPr marL="0" marR="0" algn="ctr">
                        <a:spcBef>
                          <a:spcPts val="0"/>
                        </a:spcBef>
                        <a:spcAft>
                          <a:spcPts val="0"/>
                        </a:spcAft>
                      </a:pPr>
                      <a:r>
                        <a:rPr lang="en-CA" sz="2000" b="1">
                          <a:solidFill>
                            <a:srgbClr val="FFFFFF"/>
                          </a:solidFill>
                          <a:effectLst/>
                          <a:latin typeface="Open Sans" panose="020B0606030504020204" pitchFamily="34" charset="0"/>
                          <a:ea typeface="Times New Roman" panose="02020603050405020304" pitchFamily="18" charset="0"/>
                          <a:cs typeface="Times New Roman" panose="02020603050405020304" pitchFamily="18" charset="0"/>
                        </a:rPr>
                        <a:t>Description</a:t>
                      </a:r>
                      <a:endParaRPr lang="en-US" sz="2000">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18415" marB="18415" anchor="ctr"/>
                </a:tc>
                <a:tc>
                  <a:txBody>
                    <a:bodyPr/>
                    <a:lstStyle/>
                    <a:p>
                      <a:pPr marL="0" marR="0" algn="ctr">
                        <a:spcBef>
                          <a:spcPts val="0"/>
                        </a:spcBef>
                        <a:spcAft>
                          <a:spcPts val="0"/>
                        </a:spcAft>
                      </a:pPr>
                      <a:r>
                        <a:rPr lang="en-CA" sz="2000" b="1" dirty="0">
                          <a:solidFill>
                            <a:srgbClr val="FFFFFF"/>
                          </a:solidFill>
                          <a:effectLst/>
                          <a:latin typeface="Open Sans" panose="020B0606030504020204" pitchFamily="34" charset="0"/>
                          <a:ea typeface="Times New Roman" panose="02020603050405020304" pitchFamily="18" charset="0"/>
                          <a:cs typeface="Times New Roman" panose="02020603050405020304" pitchFamily="18" charset="0"/>
                        </a:rPr>
                        <a:t>Approximate Cost</a:t>
                      </a:r>
                      <a:endParaRPr lang="en-US" sz="2000" dirty="0">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18415" marB="18415" anchor="ctr"/>
                </a:tc>
                <a:extLst>
                  <a:ext uri="{0D108BD9-81ED-4DB2-BD59-A6C34878D82A}">
                    <a16:rowId xmlns:a16="http://schemas.microsoft.com/office/drawing/2014/main" val="10000"/>
                  </a:ext>
                </a:extLst>
              </a:tr>
              <a:tr h="694467">
                <a:tc>
                  <a:txBody>
                    <a:bodyPr/>
                    <a:lstStyle/>
                    <a:p>
                      <a:pPr marL="0" marR="0">
                        <a:lnSpc>
                          <a:spcPct val="100000"/>
                        </a:lnSpc>
                        <a:spcBef>
                          <a:spcPts val="300"/>
                        </a:spcBef>
                        <a:spcAft>
                          <a:spcPts val="0"/>
                        </a:spcAft>
                      </a:pPr>
                      <a:r>
                        <a:rPr lang="en-US" sz="1600" kern="1200" dirty="0">
                          <a:solidFill>
                            <a:schemeClr val="dk1"/>
                          </a:solidFill>
                          <a:effectLst/>
                          <a:latin typeface="+mn-lt"/>
                          <a:ea typeface="+mn-ea"/>
                          <a:cs typeface="+mn-cs"/>
                        </a:rPr>
                        <a:t>One-Time Project Costs</a:t>
                      </a:r>
                    </a:p>
                  </a:txBody>
                  <a:tcPr marL="73025" marR="73025" marT="18415" marB="18415" anchor="ctr"/>
                </a:tc>
                <a:tc>
                  <a:txBody>
                    <a:bodyPr/>
                    <a:lstStyle/>
                    <a:p>
                      <a:pPr marL="0" marR="0" lvl="0" indent="0">
                        <a:lnSpc>
                          <a:spcPts val="1200"/>
                        </a:lnSpc>
                        <a:spcBef>
                          <a:spcPts val="300"/>
                        </a:spcBef>
                        <a:spcAft>
                          <a:spcPts val="600"/>
                        </a:spcAft>
                        <a:buSzPts val="800"/>
                        <a:buFont typeface="Symbol" panose="05050102010706020507" pitchFamily="18" charset="2"/>
                        <a:buNone/>
                        <a:tabLst>
                          <a:tab pos="71755" algn="l"/>
                        </a:tabLst>
                      </a:pP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tc>
                <a:tc>
                  <a:txBody>
                    <a:bodyPr/>
                    <a:lstStyle/>
                    <a:p>
                      <a:pPr marL="0" marR="0" lvl="0" indent="0">
                        <a:lnSpc>
                          <a:spcPts val="1200"/>
                        </a:lnSpc>
                        <a:spcBef>
                          <a:spcPts val="300"/>
                        </a:spcBef>
                        <a:spcAft>
                          <a:spcPts val="600"/>
                        </a:spcAft>
                        <a:buSzPts val="800"/>
                        <a:buFont typeface="Symbol" panose="05050102010706020507" pitchFamily="18" charset="2"/>
                        <a:buNone/>
                        <a:tabLst>
                          <a:tab pos="71755" algn="l"/>
                        </a:tabLst>
                      </a:pP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tc>
                <a:extLst>
                  <a:ext uri="{0D108BD9-81ED-4DB2-BD59-A6C34878D82A}">
                    <a16:rowId xmlns:a16="http://schemas.microsoft.com/office/drawing/2014/main" val="10001"/>
                  </a:ext>
                </a:extLst>
              </a:tr>
              <a:tr h="694467">
                <a:tc>
                  <a:txBody>
                    <a:bodyPr/>
                    <a:lstStyle/>
                    <a:p>
                      <a:pPr marL="0" marR="0">
                        <a:lnSpc>
                          <a:spcPct val="100000"/>
                        </a:lnSpc>
                        <a:spcBef>
                          <a:spcPts val="300"/>
                        </a:spcBef>
                        <a:spcAft>
                          <a:spcPts val="0"/>
                        </a:spcAft>
                      </a:pPr>
                      <a:r>
                        <a:rPr lang="en-US" sz="1600" kern="1200" dirty="0">
                          <a:solidFill>
                            <a:schemeClr val="dk1"/>
                          </a:solidFill>
                          <a:effectLst/>
                          <a:latin typeface="+mn-lt"/>
                          <a:ea typeface="+mn-ea"/>
                          <a:cs typeface="+mn-cs"/>
                        </a:rPr>
                        <a:t>Total One-time Project Costs</a:t>
                      </a:r>
                    </a:p>
                  </a:txBody>
                  <a:tcPr marL="73025" marR="73025" marT="18415" marB="18415" anchor="ctr"/>
                </a:tc>
                <a:tc>
                  <a:txBody>
                    <a:bodyPr/>
                    <a:lstStyle/>
                    <a:p>
                      <a:pPr marL="0" marR="0" lvl="0" indent="0">
                        <a:lnSpc>
                          <a:spcPts val="1200"/>
                        </a:lnSpc>
                        <a:spcBef>
                          <a:spcPts val="300"/>
                        </a:spcBef>
                        <a:spcAft>
                          <a:spcPts val="600"/>
                        </a:spcAft>
                        <a:buSzPts val="800"/>
                        <a:buFont typeface="Symbol" panose="05050102010706020507" pitchFamily="18" charset="2"/>
                        <a:buNone/>
                        <a:tabLst>
                          <a:tab pos="71755" algn="l"/>
                        </a:tabLst>
                      </a:pP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tc>
                <a:tc>
                  <a:txBody>
                    <a:bodyPr/>
                    <a:lstStyle/>
                    <a:p>
                      <a:pPr marL="342900" marR="0" lvl="0" indent="-342900">
                        <a:lnSpc>
                          <a:spcPts val="1200"/>
                        </a:lnSpc>
                        <a:spcBef>
                          <a:spcPts val="300"/>
                        </a:spcBef>
                        <a:spcAft>
                          <a:spcPts val="600"/>
                        </a:spcAft>
                        <a:buSzPts val="800"/>
                        <a:buFont typeface="Symbol" panose="05050102010706020507" pitchFamily="18" charset="2"/>
                        <a:buChar char=""/>
                        <a:tabLst>
                          <a:tab pos="71755" algn="l"/>
                        </a:tabLst>
                      </a:pP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tc>
                <a:extLst>
                  <a:ext uri="{0D108BD9-81ED-4DB2-BD59-A6C34878D82A}">
                    <a16:rowId xmlns:a16="http://schemas.microsoft.com/office/drawing/2014/main" val="10002"/>
                  </a:ext>
                </a:extLst>
              </a:tr>
              <a:tr h="694467">
                <a:tc>
                  <a:txBody>
                    <a:bodyPr/>
                    <a:lstStyle/>
                    <a:p>
                      <a:pPr marL="0" marR="0">
                        <a:lnSpc>
                          <a:spcPct val="100000"/>
                        </a:lnSpc>
                        <a:spcBef>
                          <a:spcPts val="300"/>
                        </a:spcBef>
                        <a:spcAft>
                          <a:spcPts val="0"/>
                        </a:spcAft>
                      </a:pPr>
                      <a:r>
                        <a:rPr lang="en-US" sz="1600" kern="1200" dirty="0">
                          <a:solidFill>
                            <a:schemeClr val="dk1"/>
                          </a:solidFill>
                          <a:effectLst/>
                          <a:latin typeface="+mn-lt"/>
                          <a:ea typeface="+mn-ea"/>
                          <a:cs typeface="+mn-cs"/>
                        </a:rPr>
                        <a:t>On-going Operating Costs</a:t>
                      </a:r>
                    </a:p>
                  </a:txBody>
                  <a:tcPr marL="73025" marR="73025" marT="18415" marB="18415" anchor="ctr"/>
                </a:tc>
                <a:tc>
                  <a:txBody>
                    <a:bodyPr/>
                    <a:lstStyle/>
                    <a:p>
                      <a:pPr marL="342900" marR="0" lvl="0" indent="-342900">
                        <a:lnSpc>
                          <a:spcPts val="1200"/>
                        </a:lnSpc>
                        <a:spcBef>
                          <a:spcPts val="300"/>
                        </a:spcBef>
                        <a:spcAft>
                          <a:spcPts val="600"/>
                        </a:spcAft>
                        <a:buSzPts val="800"/>
                        <a:buFont typeface="Symbol" panose="05050102010706020507" pitchFamily="18" charset="2"/>
                        <a:buChar char=""/>
                        <a:tabLst>
                          <a:tab pos="71755" algn="l"/>
                        </a:tabLst>
                      </a:pP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tc>
                <a:tc>
                  <a:txBody>
                    <a:bodyPr/>
                    <a:lstStyle/>
                    <a:p>
                      <a:pPr marL="342900" marR="0" lvl="0" indent="-342900">
                        <a:lnSpc>
                          <a:spcPts val="1200"/>
                        </a:lnSpc>
                        <a:spcBef>
                          <a:spcPts val="300"/>
                        </a:spcBef>
                        <a:spcAft>
                          <a:spcPts val="600"/>
                        </a:spcAft>
                        <a:buSzPts val="800"/>
                        <a:buFont typeface="Symbol" panose="05050102010706020507" pitchFamily="18" charset="2"/>
                        <a:buChar char=""/>
                        <a:tabLst>
                          <a:tab pos="71755" algn="l"/>
                        </a:tabLst>
                      </a:pP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tc>
                <a:extLst>
                  <a:ext uri="{0D108BD9-81ED-4DB2-BD59-A6C34878D82A}">
                    <a16:rowId xmlns:a16="http://schemas.microsoft.com/office/drawing/2014/main" val="10003"/>
                  </a:ext>
                </a:extLst>
              </a:tr>
              <a:tr h="694467">
                <a:tc>
                  <a:txBody>
                    <a:bodyPr/>
                    <a:lstStyle/>
                    <a:p>
                      <a:pPr marL="0" marR="0">
                        <a:lnSpc>
                          <a:spcPct val="100000"/>
                        </a:lnSpc>
                        <a:spcBef>
                          <a:spcPts val="300"/>
                        </a:spcBef>
                        <a:spcAft>
                          <a:spcPts val="0"/>
                        </a:spcAft>
                      </a:pPr>
                      <a:r>
                        <a:rPr lang="en-US" sz="1600" kern="1200" dirty="0">
                          <a:solidFill>
                            <a:schemeClr val="dk1"/>
                          </a:solidFill>
                          <a:effectLst/>
                          <a:latin typeface="+mn-lt"/>
                          <a:ea typeface="+mn-ea"/>
                          <a:cs typeface="+mn-cs"/>
                        </a:rPr>
                        <a:t>Total Ongoing Operating Costs</a:t>
                      </a:r>
                    </a:p>
                  </a:txBody>
                  <a:tcPr marL="73025" marR="73025" marT="18415" marB="18415" anchor="ctr"/>
                </a:tc>
                <a:tc>
                  <a:txBody>
                    <a:bodyPr/>
                    <a:lstStyle/>
                    <a:p>
                      <a:pPr marL="0" marR="0" lvl="0" indent="0">
                        <a:lnSpc>
                          <a:spcPts val="1200"/>
                        </a:lnSpc>
                        <a:spcBef>
                          <a:spcPts val="300"/>
                        </a:spcBef>
                        <a:spcAft>
                          <a:spcPts val="600"/>
                        </a:spcAft>
                        <a:buSzPts val="800"/>
                        <a:buFont typeface="Symbol" panose="05050102010706020507" pitchFamily="18" charset="2"/>
                        <a:buNone/>
                        <a:tabLst>
                          <a:tab pos="71755" algn="l"/>
                        </a:tabLst>
                      </a:pP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tc>
                <a:tc>
                  <a:txBody>
                    <a:bodyPr/>
                    <a:lstStyle/>
                    <a:p>
                      <a:pPr marL="342900" marR="0" lvl="0" indent="-342900">
                        <a:lnSpc>
                          <a:spcPts val="1200"/>
                        </a:lnSpc>
                        <a:spcBef>
                          <a:spcPts val="300"/>
                        </a:spcBef>
                        <a:spcAft>
                          <a:spcPts val="600"/>
                        </a:spcAft>
                        <a:buSzPts val="800"/>
                        <a:buFont typeface="Symbol" panose="05050102010706020507" pitchFamily="18" charset="2"/>
                        <a:buChar char=""/>
                        <a:tabLst>
                          <a:tab pos="71755" algn="l"/>
                        </a:tabLst>
                      </a:pP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280366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2.3	Resource Needs</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569619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6423" y="4449584"/>
            <a:ext cx="10515600" cy="1325563"/>
          </a:xfrm>
        </p:spPr>
        <p:txBody>
          <a:bodyPr/>
          <a:lstStyle/>
          <a:p>
            <a:r>
              <a:rPr lang="en-US" dirty="0">
                <a:solidFill>
                  <a:schemeClr val="accent1"/>
                </a:solidFill>
              </a:rPr>
              <a:t>Section 3:  Project Team </a:t>
            </a:r>
          </a:p>
        </p:txBody>
      </p:sp>
    </p:spTree>
    <p:extLst>
      <p:ext uri="{BB962C8B-B14F-4D97-AF65-F5344CB8AC3E}">
        <p14:creationId xmlns:p14="http://schemas.microsoft.com/office/powerpoint/2010/main" val="20730013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C5E8A-BB2B-475A-AB30-E3073FF3A7EF}"/>
              </a:ext>
            </a:extLst>
          </p:cNvPr>
          <p:cNvSpPr>
            <a:spLocks noGrp="1"/>
          </p:cNvSpPr>
          <p:nvPr>
            <p:ph type="title"/>
          </p:nvPr>
        </p:nvSpPr>
        <p:spPr/>
        <p:txBody>
          <a:bodyPr/>
          <a:lstStyle/>
          <a:p>
            <a:r>
              <a:rPr lang="en-US" dirty="0"/>
              <a:t>3.1 Project Roles and Responsibilities</a:t>
            </a:r>
          </a:p>
        </p:txBody>
      </p:sp>
      <p:sp>
        <p:nvSpPr>
          <p:cNvPr id="3" name="Content Placeholder 2">
            <a:extLst>
              <a:ext uri="{FF2B5EF4-FFF2-40B4-BE49-F238E27FC236}">
                <a16:creationId xmlns:a16="http://schemas.microsoft.com/office/drawing/2014/main" id="{DCEDA148-BCAF-407A-96C1-37DE28C916BA}"/>
              </a:ext>
            </a:extLst>
          </p:cNvPr>
          <p:cNvSpPr>
            <a:spLocks noGrp="1"/>
          </p:cNvSpPr>
          <p:nvPr>
            <p:ph idx="1"/>
          </p:nvPr>
        </p:nvSpPr>
        <p:spPr/>
        <p:txBody>
          <a:bodyPr>
            <a:normAutofit/>
          </a:bodyPr>
          <a:lstStyle/>
          <a:p>
            <a:r>
              <a:rPr lang="en-US" sz="1800" i="1" dirty="0">
                <a:solidFill>
                  <a:schemeClr val="tx1"/>
                </a:solidFill>
              </a:rPr>
              <a:t>Identification of members involved across leadership team, clinical champions (MDs/NP/RN/Allied Health, </a:t>
            </a:r>
            <a:r>
              <a:rPr lang="en-US" sz="1800" i="1" dirty="0" err="1">
                <a:solidFill>
                  <a:schemeClr val="tx1"/>
                </a:solidFill>
              </a:rPr>
              <a:t>etc</a:t>
            </a:r>
            <a:r>
              <a:rPr lang="en-US" sz="1800" i="1" dirty="0">
                <a:solidFill>
                  <a:schemeClr val="tx1"/>
                </a:solidFill>
              </a:rPr>
              <a:t>), project management/coordination, key stakeholders, administrative leadership, sub-working groups, etc. and their roles. </a:t>
            </a:r>
            <a:endParaRPr lang="en-US" sz="1800" b="1" i="1" dirty="0">
              <a:solidFill>
                <a:schemeClr val="tx1"/>
              </a:solidFill>
            </a:endParaRPr>
          </a:p>
          <a:p>
            <a:endParaRPr lang="en-US" sz="1800" dirty="0"/>
          </a:p>
        </p:txBody>
      </p:sp>
    </p:spTree>
    <p:extLst>
      <p:ext uri="{BB962C8B-B14F-4D97-AF65-F5344CB8AC3E}">
        <p14:creationId xmlns:p14="http://schemas.microsoft.com/office/powerpoint/2010/main" val="3886711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C5E8A-BB2B-475A-AB30-E3073FF3A7EF}"/>
              </a:ext>
            </a:extLst>
          </p:cNvPr>
          <p:cNvSpPr>
            <a:spLocks noGrp="1"/>
          </p:cNvSpPr>
          <p:nvPr>
            <p:ph type="title"/>
          </p:nvPr>
        </p:nvSpPr>
        <p:spPr/>
        <p:txBody>
          <a:bodyPr/>
          <a:lstStyle/>
          <a:p>
            <a:r>
              <a:rPr lang="en-US" dirty="0"/>
              <a:t>3.2 Project Governance Structure</a:t>
            </a:r>
          </a:p>
        </p:txBody>
      </p:sp>
      <p:sp>
        <p:nvSpPr>
          <p:cNvPr id="3" name="Content Placeholder 2">
            <a:extLst>
              <a:ext uri="{FF2B5EF4-FFF2-40B4-BE49-F238E27FC236}">
                <a16:creationId xmlns:a16="http://schemas.microsoft.com/office/drawing/2014/main" id="{DCEDA148-BCAF-407A-96C1-37DE28C916BA}"/>
              </a:ext>
            </a:extLst>
          </p:cNvPr>
          <p:cNvSpPr>
            <a:spLocks noGrp="1"/>
          </p:cNvSpPr>
          <p:nvPr>
            <p:ph idx="1"/>
          </p:nvPr>
        </p:nvSpPr>
        <p:spPr/>
        <p:txBody>
          <a:bodyPr>
            <a:normAutofit/>
          </a:bodyPr>
          <a:lstStyle/>
          <a:p>
            <a:pPr defTabSz="931774">
              <a:defRPr/>
            </a:pPr>
            <a:r>
              <a:rPr lang="en-US" sz="1800" i="1" dirty="0"/>
              <a:t>Illustrate the project governance structure, outlining the advisory and decision making pathway. Identify the Executive Sponsor, Project Sponsor, Project Manager, project work streams and leads, and any advisory committees (e.g. Patient and Caregiver Advisors).  </a:t>
            </a:r>
            <a:endParaRPr lang="en-US" sz="1800" dirty="0"/>
          </a:p>
          <a:p>
            <a:pPr marL="0" indent="0">
              <a:buNone/>
            </a:pPr>
            <a:endParaRPr lang="en-US" sz="1800" dirty="0"/>
          </a:p>
        </p:txBody>
      </p:sp>
    </p:spTree>
    <p:extLst>
      <p:ext uri="{BB962C8B-B14F-4D97-AF65-F5344CB8AC3E}">
        <p14:creationId xmlns:p14="http://schemas.microsoft.com/office/powerpoint/2010/main" val="19795118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Section 4:  Sign-off</a:t>
            </a:r>
          </a:p>
        </p:txBody>
      </p:sp>
    </p:spTree>
    <p:extLst>
      <p:ext uri="{BB962C8B-B14F-4D97-AF65-F5344CB8AC3E}">
        <p14:creationId xmlns:p14="http://schemas.microsoft.com/office/powerpoint/2010/main" val="6901913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015473115"/>
              </p:ext>
            </p:extLst>
          </p:nvPr>
        </p:nvGraphicFramePr>
        <p:xfrm>
          <a:off x="969484" y="2596005"/>
          <a:ext cx="10384314" cy="2836795"/>
        </p:xfrm>
        <a:graphic>
          <a:graphicData uri="http://schemas.openxmlformats.org/drawingml/2006/table">
            <a:tbl>
              <a:tblPr>
                <a:tableStyleId>{5C22544A-7EE6-4342-B048-85BDC9FD1C3A}</a:tableStyleId>
              </a:tblPr>
              <a:tblGrid>
                <a:gridCol w="1751682">
                  <a:extLst>
                    <a:ext uri="{9D8B030D-6E8A-4147-A177-3AD203B41FA5}">
                      <a16:colId xmlns:a16="http://schemas.microsoft.com/office/drawing/2014/main" val="20000"/>
                    </a:ext>
                  </a:extLst>
                </a:gridCol>
                <a:gridCol w="2070494">
                  <a:extLst>
                    <a:ext uri="{9D8B030D-6E8A-4147-A177-3AD203B41FA5}">
                      <a16:colId xmlns:a16="http://schemas.microsoft.com/office/drawing/2014/main" val="20001"/>
                    </a:ext>
                  </a:extLst>
                </a:gridCol>
                <a:gridCol w="2281750">
                  <a:extLst>
                    <a:ext uri="{9D8B030D-6E8A-4147-A177-3AD203B41FA5}">
                      <a16:colId xmlns:a16="http://schemas.microsoft.com/office/drawing/2014/main" val="20002"/>
                    </a:ext>
                  </a:extLst>
                </a:gridCol>
                <a:gridCol w="2277924">
                  <a:extLst>
                    <a:ext uri="{9D8B030D-6E8A-4147-A177-3AD203B41FA5}">
                      <a16:colId xmlns:a16="http://schemas.microsoft.com/office/drawing/2014/main" val="20003"/>
                    </a:ext>
                  </a:extLst>
                </a:gridCol>
                <a:gridCol w="2002464">
                  <a:extLst>
                    <a:ext uri="{9D8B030D-6E8A-4147-A177-3AD203B41FA5}">
                      <a16:colId xmlns:a16="http://schemas.microsoft.com/office/drawing/2014/main" val="20004"/>
                    </a:ext>
                  </a:extLst>
                </a:gridCol>
              </a:tblGrid>
              <a:tr h="407699">
                <a:tc>
                  <a:txBody>
                    <a:bodyPr/>
                    <a:lstStyle/>
                    <a:p>
                      <a:pPr marL="0" marR="0" algn="ctr">
                        <a:spcBef>
                          <a:spcPts val="0"/>
                        </a:spcBef>
                        <a:spcAft>
                          <a:spcPts val="0"/>
                        </a:spcAft>
                      </a:pPr>
                      <a:r>
                        <a:rPr lang="en-CA" sz="1600" dirty="0">
                          <a:solidFill>
                            <a:schemeClr val="bg1"/>
                          </a:solidFill>
                          <a:effectLst/>
                        </a:rPr>
                        <a:t>Role</a:t>
                      </a:r>
                      <a:endParaRPr lang="en-US" sz="11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18415" marB="18415" anchor="ctr">
                    <a:solidFill>
                      <a:schemeClr val="accent1"/>
                    </a:solidFill>
                  </a:tcPr>
                </a:tc>
                <a:tc>
                  <a:txBody>
                    <a:bodyPr/>
                    <a:lstStyle/>
                    <a:p>
                      <a:pPr marL="0" marR="0" algn="ctr">
                        <a:spcBef>
                          <a:spcPts val="0"/>
                        </a:spcBef>
                        <a:spcAft>
                          <a:spcPts val="0"/>
                        </a:spcAft>
                      </a:pPr>
                      <a:r>
                        <a:rPr lang="en-CA" sz="1600" dirty="0">
                          <a:solidFill>
                            <a:schemeClr val="bg1"/>
                          </a:solidFill>
                          <a:effectLst/>
                        </a:rPr>
                        <a:t>Name</a:t>
                      </a:r>
                      <a:endParaRPr lang="en-US" sz="11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18415" marB="18415" anchor="ctr">
                    <a:solidFill>
                      <a:schemeClr val="accent1"/>
                    </a:solidFill>
                  </a:tcPr>
                </a:tc>
                <a:tc>
                  <a:txBody>
                    <a:bodyPr/>
                    <a:lstStyle/>
                    <a:p>
                      <a:pPr marL="0" marR="0" algn="ctr">
                        <a:spcBef>
                          <a:spcPts val="0"/>
                        </a:spcBef>
                        <a:spcAft>
                          <a:spcPts val="0"/>
                        </a:spcAft>
                      </a:pPr>
                      <a:r>
                        <a:rPr lang="en-CA" sz="1600">
                          <a:solidFill>
                            <a:schemeClr val="bg1"/>
                          </a:solidFill>
                          <a:effectLst/>
                        </a:rPr>
                        <a:t>Title</a:t>
                      </a:r>
                      <a:endParaRPr lang="en-US" sz="11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solidFill>
                  </a:tcPr>
                </a:tc>
                <a:tc>
                  <a:txBody>
                    <a:bodyPr/>
                    <a:lstStyle/>
                    <a:p>
                      <a:pPr marL="0" marR="0" algn="ctr">
                        <a:spcBef>
                          <a:spcPts val="0"/>
                        </a:spcBef>
                        <a:spcAft>
                          <a:spcPts val="0"/>
                        </a:spcAft>
                      </a:pPr>
                      <a:r>
                        <a:rPr lang="en-CA" sz="1600">
                          <a:solidFill>
                            <a:schemeClr val="bg1"/>
                          </a:solidFill>
                          <a:effectLst/>
                        </a:rPr>
                        <a:t>Signature</a:t>
                      </a:r>
                      <a:endParaRPr lang="en-US" sz="11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18415" marB="18415" anchor="ctr">
                    <a:solidFill>
                      <a:schemeClr val="accent1"/>
                    </a:solidFill>
                  </a:tcPr>
                </a:tc>
                <a:tc>
                  <a:txBody>
                    <a:bodyPr/>
                    <a:lstStyle/>
                    <a:p>
                      <a:pPr marL="0" marR="0" algn="ctr">
                        <a:spcBef>
                          <a:spcPts val="0"/>
                        </a:spcBef>
                        <a:spcAft>
                          <a:spcPts val="0"/>
                        </a:spcAft>
                      </a:pPr>
                      <a:r>
                        <a:rPr lang="en-CA" sz="1600" dirty="0">
                          <a:solidFill>
                            <a:schemeClr val="bg1"/>
                          </a:solidFill>
                          <a:effectLst/>
                        </a:rPr>
                        <a:t>Date</a:t>
                      </a:r>
                      <a:endParaRPr lang="en-US" sz="11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18415" marB="18415" anchor="ctr">
                    <a:solidFill>
                      <a:schemeClr val="accent1"/>
                    </a:solidFill>
                  </a:tcPr>
                </a:tc>
                <a:extLst>
                  <a:ext uri="{0D108BD9-81ED-4DB2-BD59-A6C34878D82A}">
                    <a16:rowId xmlns:a16="http://schemas.microsoft.com/office/drawing/2014/main" val="10000"/>
                  </a:ext>
                </a:extLst>
              </a:tr>
              <a:tr h="565445">
                <a:tc>
                  <a:txBody>
                    <a:bodyPr/>
                    <a:lstStyle/>
                    <a:p>
                      <a:pPr marL="0" marR="0">
                        <a:lnSpc>
                          <a:spcPts val="1200"/>
                        </a:lnSpc>
                        <a:spcBef>
                          <a:spcPts val="0"/>
                        </a:spcBef>
                        <a:spcAft>
                          <a:spcPts val="600"/>
                        </a:spcAft>
                      </a:pPr>
                      <a:r>
                        <a:rPr lang="en-US" sz="1600" dirty="0">
                          <a:solidFill>
                            <a:schemeClr val="bg1"/>
                          </a:solidFill>
                          <a:effectLst/>
                          <a:latin typeface="+mn-lt"/>
                        </a:rPr>
                        <a:t>Project Manager</a:t>
                      </a:r>
                      <a:endParaRPr lang="en-US" sz="1600" dirty="0">
                        <a:solidFill>
                          <a:schemeClr val="bg1"/>
                        </a:solidFill>
                        <a:effectLst/>
                        <a:latin typeface="+mn-lt"/>
                        <a:ea typeface="Times New Roman" panose="02020603050405020304" pitchFamily="18" charset="0"/>
                        <a:cs typeface="Times New Roman" panose="02020603050405020304" pitchFamily="18" charset="0"/>
                      </a:endParaRPr>
                    </a:p>
                  </a:txBody>
                  <a:tcPr marL="73025" marR="73025" marT="18415" marB="18415" anchor="ctr">
                    <a:solidFill>
                      <a:schemeClr val="accent1"/>
                    </a:solidFill>
                  </a:tcPr>
                </a:tc>
                <a:tc>
                  <a:txBody>
                    <a:bodyPr/>
                    <a:lstStyle/>
                    <a:p>
                      <a:pPr marL="0" marR="0">
                        <a:lnSpc>
                          <a:spcPts val="1200"/>
                        </a:lnSpc>
                        <a:spcBef>
                          <a:spcPts val="0"/>
                        </a:spcBef>
                        <a:spcAft>
                          <a:spcPts val="600"/>
                        </a:spcAft>
                      </a:pPr>
                      <a:r>
                        <a:rPr lang="en-US" sz="1600" dirty="0">
                          <a:effectLst/>
                        </a:rPr>
                        <a:t> </a:t>
                      </a:r>
                      <a:endParaRPr lang="en-US" sz="10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lnB w="3175" cap="flat" cmpd="sng" algn="ctr">
                      <a:solidFill>
                        <a:schemeClr val="accent1"/>
                      </a:solidFill>
                      <a:prstDash val="solid"/>
                      <a:round/>
                      <a:headEnd type="none" w="med" len="med"/>
                      <a:tailEnd type="none" w="med" len="med"/>
                    </a:lnB>
                    <a:noFill/>
                  </a:tcPr>
                </a:tc>
                <a:tc>
                  <a:txBody>
                    <a:bodyPr/>
                    <a:lstStyle/>
                    <a:p>
                      <a:pPr marL="0" marR="0">
                        <a:lnSpc>
                          <a:spcPts val="1200"/>
                        </a:lnSpc>
                        <a:spcBef>
                          <a:spcPts val="0"/>
                        </a:spcBef>
                        <a:spcAft>
                          <a:spcPts val="600"/>
                        </a:spcAft>
                      </a:pPr>
                      <a:r>
                        <a:rPr lang="en-US" sz="1600" dirty="0">
                          <a:effectLst/>
                        </a:rPr>
                        <a:t> </a:t>
                      </a:r>
                      <a:endParaRPr lang="en-US" sz="10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B w="3175" cap="flat" cmpd="sng" algn="ctr">
                      <a:solidFill>
                        <a:schemeClr val="accent1"/>
                      </a:solidFill>
                      <a:prstDash val="solid"/>
                      <a:round/>
                      <a:headEnd type="none" w="med" len="med"/>
                      <a:tailEnd type="none" w="med" len="med"/>
                    </a:lnB>
                    <a:noFill/>
                  </a:tcPr>
                </a:tc>
                <a:tc>
                  <a:txBody>
                    <a:bodyPr/>
                    <a:lstStyle/>
                    <a:p>
                      <a:pPr marL="52705" marR="0">
                        <a:lnSpc>
                          <a:spcPts val="1200"/>
                        </a:lnSpc>
                        <a:spcBef>
                          <a:spcPts val="300"/>
                        </a:spcBef>
                        <a:spcAft>
                          <a:spcPts val="600"/>
                        </a:spcAft>
                      </a:pPr>
                      <a:r>
                        <a:rPr lang="en-US" sz="1600" dirty="0">
                          <a:effectLst/>
                        </a:rPr>
                        <a:t> </a:t>
                      </a:r>
                      <a:endParaRPr lang="en-US" sz="10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lnB w="3175" cap="flat" cmpd="sng" algn="ctr">
                      <a:solidFill>
                        <a:schemeClr val="accent1"/>
                      </a:solidFill>
                      <a:prstDash val="solid"/>
                      <a:round/>
                      <a:headEnd type="none" w="med" len="med"/>
                      <a:tailEnd type="none" w="med" len="med"/>
                    </a:lnB>
                    <a:noFill/>
                  </a:tcPr>
                </a:tc>
                <a:tc>
                  <a:txBody>
                    <a:bodyPr/>
                    <a:lstStyle/>
                    <a:p>
                      <a:pPr marL="52705" marR="0">
                        <a:lnSpc>
                          <a:spcPts val="1200"/>
                        </a:lnSpc>
                        <a:spcBef>
                          <a:spcPts val="300"/>
                        </a:spcBef>
                        <a:spcAft>
                          <a:spcPts val="600"/>
                        </a:spcAft>
                      </a:pPr>
                      <a:r>
                        <a:rPr lang="en-US" sz="1600" dirty="0">
                          <a:effectLst/>
                        </a:rPr>
                        <a:t> </a:t>
                      </a:r>
                      <a:endParaRPr lang="en-US" sz="10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lnB w="3175"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0001"/>
                  </a:ext>
                </a:extLst>
              </a:tr>
              <a:tr h="497811">
                <a:tc>
                  <a:txBody>
                    <a:bodyPr/>
                    <a:lstStyle/>
                    <a:p>
                      <a:pPr marL="0" marR="0">
                        <a:lnSpc>
                          <a:spcPts val="1200"/>
                        </a:lnSpc>
                        <a:spcBef>
                          <a:spcPts val="0"/>
                        </a:spcBef>
                        <a:spcAft>
                          <a:spcPts val="600"/>
                        </a:spcAft>
                      </a:pPr>
                      <a:r>
                        <a:rPr lang="en-US" sz="1600" dirty="0">
                          <a:solidFill>
                            <a:schemeClr val="bg1"/>
                          </a:solidFill>
                          <a:effectLst/>
                          <a:latin typeface="+mn-lt"/>
                          <a:ea typeface="Times New Roman" panose="02020603050405020304" pitchFamily="18" charset="0"/>
                          <a:cs typeface="Times New Roman" panose="02020603050405020304" pitchFamily="18" charset="0"/>
                        </a:rPr>
                        <a:t>Clinical Lead(s)</a:t>
                      </a:r>
                    </a:p>
                  </a:txBody>
                  <a:tcPr marL="73025" marR="73025" marT="18415" marB="18415" anchor="ctr">
                    <a:solidFill>
                      <a:schemeClr val="accent1"/>
                    </a:solidFill>
                  </a:tcPr>
                </a:tc>
                <a:tc>
                  <a:txBody>
                    <a:bodyPr/>
                    <a:lstStyle/>
                    <a:p>
                      <a:pPr marL="0" marR="0">
                        <a:lnSpc>
                          <a:spcPts val="1200"/>
                        </a:lnSpc>
                        <a:spcBef>
                          <a:spcPts val="0"/>
                        </a:spcBef>
                        <a:spcAft>
                          <a:spcPts val="600"/>
                        </a:spcAft>
                      </a:pPr>
                      <a:r>
                        <a:rPr lang="en-US" sz="1600" dirty="0">
                          <a:effectLst/>
                        </a:rPr>
                        <a:t> </a:t>
                      </a:r>
                      <a:endParaRPr lang="en-US" sz="10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0" marR="0">
                        <a:lnSpc>
                          <a:spcPts val="1200"/>
                        </a:lnSpc>
                        <a:spcBef>
                          <a:spcPts val="0"/>
                        </a:spcBef>
                        <a:spcAft>
                          <a:spcPts val="600"/>
                        </a:spcAft>
                      </a:pPr>
                      <a:r>
                        <a:rPr lang="en-US" sz="1600" dirty="0">
                          <a:effectLst/>
                        </a:rPr>
                        <a:t> </a:t>
                      </a:r>
                      <a:endParaRPr lang="en-US" sz="10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52705" marR="0">
                        <a:lnSpc>
                          <a:spcPts val="1200"/>
                        </a:lnSpc>
                        <a:spcBef>
                          <a:spcPts val="300"/>
                        </a:spcBef>
                        <a:spcAft>
                          <a:spcPts val="600"/>
                        </a:spcAft>
                      </a:pPr>
                      <a:r>
                        <a:rPr lang="en-US" sz="1600">
                          <a:effectLst/>
                        </a:rPr>
                        <a:t> </a:t>
                      </a:r>
                      <a:endParaRPr lang="en-US" sz="105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52705" marR="0">
                        <a:lnSpc>
                          <a:spcPts val="1200"/>
                        </a:lnSpc>
                        <a:spcBef>
                          <a:spcPts val="300"/>
                        </a:spcBef>
                        <a:spcAft>
                          <a:spcPts val="600"/>
                        </a:spcAft>
                      </a:pPr>
                      <a:r>
                        <a:rPr lang="en-US" sz="1600" dirty="0">
                          <a:effectLst/>
                        </a:rPr>
                        <a:t> </a:t>
                      </a:r>
                      <a:endParaRPr lang="en-US" sz="10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0002"/>
                  </a:ext>
                </a:extLst>
              </a:tr>
              <a:tr h="455280">
                <a:tc>
                  <a:txBody>
                    <a:bodyPr/>
                    <a:lstStyle/>
                    <a:p>
                      <a:pPr marL="0" marR="0" algn="l" defTabSz="685783" rtl="0" eaLnBrk="1" latinLnBrk="0" hangingPunct="1">
                        <a:lnSpc>
                          <a:spcPts val="1200"/>
                        </a:lnSpc>
                        <a:spcBef>
                          <a:spcPts val="0"/>
                        </a:spcBef>
                        <a:spcAft>
                          <a:spcPts val="600"/>
                        </a:spcAft>
                      </a:pPr>
                      <a:r>
                        <a:rPr lang="en-US" sz="1600" kern="1200" dirty="0">
                          <a:solidFill>
                            <a:schemeClr val="bg1"/>
                          </a:solidFill>
                          <a:effectLst/>
                          <a:latin typeface="+mn-lt"/>
                          <a:ea typeface="Times New Roman" panose="02020603050405020304" pitchFamily="18" charset="0"/>
                          <a:cs typeface="Times New Roman" panose="02020603050405020304" pitchFamily="18" charset="0"/>
                        </a:rPr>
                        <a:t>Administrative Lead(s)</a:t>
                      </a:r>
                    </a:p>
                  </a:txBody>
                  <a:tcPr marL="73025" marR="73025" marT="18415" marB="18415" anchor="ctr">
                    <a:solidFill>
                      <a:schemeClr val="accent1"/>
                    </a:solidFill>
                  </a:tcPr>
                </a:tc>
                <a:tc>
                  <a:txBody>
                    <a:bodyPr/>
                    <a:lstStyle/>
                    <a:p>
                      <a:pPr marL="0" marR="0">
                        <a:lnSpc>
                          <a:spcPts val="1200"/>
                        </a:lnSpc>
                        <a:spcBef>
                          <a:spcPts val="0"/>
                        </a:spcBef>
                        <a:spcAft>
                          <a:spcPts val="600"/>
                        </a:spcAft>
                      </a:pPr>
                      <a:r>
                        <a:rPr lang="en-US" sz="1600" dirty="0">
                          <a:effectLst/>
                        </a:rPr>
                        <a:t> </a:t>
                      </a:r>
                      <a:endParaRPr lang="en-US" sz="10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0" marR="0">
                        <a:lnSpc>
                          <a:spcPts val="1200"/>
                        </a:lnSpc>
                        <a:spcBef>
                          <a:spcPts val="0"/>
                        </a:spcBef>
                        <a:spcAft>
                          <a:spcPts val="600"/>
                        </a:spcAft>
                      </a:pPr>
                      <a:r>
                        <a:rPr lang="en-US" sz="1600" dirty="0">
                          <a:effectLst/>
                        </a:rPr>
                        <a:t> </a:t>
                      </a:r>
                      <a:endParaRPr lang="en-US" sz="10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52705" marR="0">
                        <a:lnSpc>
                          <a:spcPts val="1200"/>
                        </a:lnSpc>
                        <a:spcBef>
                          <a:spcPts val="300"/>
                        </a:spcBef>
                        <a:spcAft>
                          <a:spcPts val="600"/>
                        </a:spcAft>
                      </a:pPr>
                      <a:r>
                        <a:rPr lang="en-US" sz="1600" dirty="0">
                          <a:effectLst/>
                        </a:rPr>
                        <a:t> </a:t>
                      </a:r>
                      <a:endParaRPr lang="en-US" sz="10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52705" marR="0">
                        <a:lnSpc>
                          <a:spcPts val="1200"/>
                        </a:lnSpc>
                        <a:spcBef>
                          <a:spcPts val="300"/>
                        </a:spcBef>
                        <a:spcAft>
                          <a:spcPts val="600"/>
                        </a:spcAft>
                      </a:pPr>
                      <a:r>
                        <a:rPr lang="en-US" sz="1600" dirty="0">
                          <a:effectLst/>
                        </a:rPr>
                        <a:t> </a:t>
                      </a:r>
                      <a:endParaRPr lang="en-US" sz="10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0003"/>
                  </a:ext>
                </a:extLst>
              </a:tr>
              <a:tr h="455280">
                <a:tc>
                  <a:txBody>
                    <a:bodyPr/>
                    <a:lstStyle/>
                    <a:p>
                      <a:pPr marL="0" marR="0">
                        <a:lnSpc>
                          <a:spcPts val="1200"/>
                        </a:lnSpc>
                        <a:spcBef>
                          <a:spcPts val="0"/>
                        </a:spcBef>
                        <a:spcAft>
                          <a:spcPts val="600"/>
                        </a:spcAft>
                      </a:pPr>
                      <a:r>
                        <a:rPr lang="en-US" sz="1600" dirty="0">
                          <a:solidFill>
                            <a:schemeClr val="bg1"/>
                          </a:solidFill>
                          <a:effectLst/>
                          <a:latin typeface="+mn-lt"/>
                        </a:rPr>
                        <a:t>Other Team Members</a:t>
                      </a:r>
                      <a:endParaRPr lang="en-US" sz="1600" dirty="0">
                        <a:solidFill>
                          <a:schemeClr val="bg1"/>
                        </a:solidFill>
                        <a:effectLst/>
                        <a:latin typeface="+mn-lt"/>
                        <a:ea typeface="Times New Roman" panose="02020603050405020304" pitchFamily="18" charset="0"/>
                        <a:cs typeface="Times New Roman" panose="02020603050405020304" pitchFamily="18" charset="0"/>
                      </a:endParaRPr>
                    </a:p>
                  </a:txBody>
                  <a:tcPr marL="73025" marR="73025" marT="18415" marB="18415" anchor="ctr">
                    <a:solidFill>
                      <a:schemeClr val="accent1"/>
                    </a:solidFill>
                  </a:tcPr>
                </a:tc>
                <a:tc>
                  <a:txBody>
                    <a:bodyPr/>
                    <a:lstStyle/>
                    <a:p>
                      <a:pPr marL="0" marR="0">
                        <a:lnSpc>
                          <a:spcPts val="1200"/>
                        </a:lnSpc>
                        <a:spcBef>
                          <a:spcPts val="0"/>
                        </a:spcBef>
                        <a:spcAft>
                          <a:spcPts val="600"/>
                        </a:spcAft>
                      </a:pPr>
                      <a:endParaRPr lang="en-US" sz="10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0" marR="0">
                        <a:lnSpc>
                          <a:spcPts val="1200"/>
                        </a:lnSpc>
                        <a:spcBef>
                          <a:spcPts val="0"/>
                        </a:spcBef>
                        <a:spcAft>
                          <a:spcPts val="600"/>
                        </a:spcAft>
                      </a:pPr>
                      <a:endParaRPr lang="en-US" sz="10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52705" marR="0">
                        <a:lnSpc>
                          <a:spcPts val="1200"/>
                        </a:lnSpc>
                        <a:spcBef>
                          <a:spcPts val="300"/>
                        </a:spcBef>
                        <a:spcAft>
                          <a:spcPts val="600"/>
                        </a:spcAft>
                      </a:pPr>
                      <a:endParaRPr lang="en-US" sz="10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52705" marR="0">
                        <a:lnSpc>
                          <a:spcPts val="1200"/>
                        </a:lnSpc>
                        <a:spcBef>
                          <a:spcPts val="300"/>
                        </a:spcBef>
                        <a:spcAft>
                          <a:spcPts val="600"/>
                        </a:spcAft>
                      </a:pPr>
                      <a:endParaRPr lang="en-US" sz="10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0004"/>
                  </a:ext>
                </a:extLst>
              </a:tr>
              <a:tr h="455280">
                <a:tc>
                  <a:txBody>
                    <a:bodyPr/>
                    <a:lstStyle/>
                    <a:p>
                      <a:pPr marL="0" marR="0">
                        <a:lnSpc>
                          <a:spcPts val="1200"/>
                        </a:lnSpc>
                        <a:spcBef>
                          <a:spcPts val="0"/>
                        </a:spcBef>
                        <a:spcAft>
                          <a:spcPts val="600"/>
                        </a:spcAft>
                      </a:pPr>
                      <a:r>
                        <a:rPr lang="en-US" sz="1600" dirty="0">
                          <a:solidFill>
                            <a:schemeClr val="bg1"/>
                          </a:solidFill>
                          <a:effectLst/>
                          <a:latin typeface="+mn-lt"/>
                          <a:ea typeface="Times New Roman" panose="02020603050405020304" pitchFamily="18" charset="0"/>
                          <a:cs typeface="Times New Roman" panose="02020603050405020304" pitchFamily="18" charset="0"/>
                        </a:rPr>
                        <a:t>Other Team Members</a:t>
                      </a:r>
                    </a:p>
                  </a:txBody>
                  <a:tcPr marL="73025" marR="73025" marT="18415" marB="18415" anchor="ctr">
                    <a:solidFill>
                      <a:schemeClr val="accent1"/>
                    </a:solidFill>
                  </a:tcPr>
                </a:tc>
                <a:tc>
                  <a:txBody>
                    <a:bodyPr/>
                    <a:lstStyle/>
                    <a:p>
                      <a:pPr marL="0" marR="0">
                        <a:lnSpc>
                          <a:spcPts val="1200"/>
                        </a:lnSpc>
                        <a:spcBef>
                          <a:spcPts val="0"/>
                        </a:spcBef>
                        <a:spcAft>
                          <a:spcPts val="600"/>
                        </a:spcAft>
                      </a:pPr>
                      <a:endParaRPr lang="en-US" sz="10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0" marR="0">
                        <a:lnSpc>
                          <a:spcPts val="1200"/>
                        </a:lnSpc>
                        <a:spcBef>
                          <a:spcPts val="0"/>
                        </a:spcBef>
                        <a:spcAft>
                          <a:spcPts val="600"/>
                        </a:spcAft>
                      </a:pPr>
                      <a:endParaRPr lang="en-US" sz="10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52705" marR="0">
                        <a:lnSpc>
                          <a:spcPts val="1200"/>
                        </a:lnSpc>
                        <a:spcBef>
                          <a:spcPts val="300"/>
                        </a:spcBef>
                        <a:spcAft>
                          <a:spcPts val="600"/>
                        </a:spcAft>
                      </a:pPr>
                      <a:endParaRPr lang="en-US" sz="10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pPr marL="52705" marR="0">
                        <a:lnSpc>
                          <a:spcPts val="1200"/>
                        </a:lnSpc>
                        <a:spcBef>
                          <a:spcPts val="300"/>
                        </a:spcBef>
                        <a:spcAft>
                          <a:spcPts val="600"/>
                        </a:spcAft>
                      </a:pPr>
                      <a:endParaRPr lang="en-US" sz="10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18415" marB="18415"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
        <p:nvSpPr>
          <p:cNvPr id="5" name="Title 4"/>
          <p:cNvSpPr>
            <a:spLocks noGrp="1"/>
          </p:cNvSpPr>
          <p:nvPr>
            <p:ph type="title"/>
          </p:nvPr>
        </p:nvSpPr>
        <p:spPr>
          <a:xfrm>
            <a:off x="838198" y="339187"/>
            <a:ext cx="10515600" cy="1325563"/>
          </a:xfrm>
        </p:spPr>
        <p:txBody>
          <a:bodyPr/>
          <a:lstStyle/>
          <a:p>
            <a:r>
              <a:rPr lang="en-US" dirty="0"/>
              <a:t>4.1	Signatures</a:t>
            </a:r>
          </a:p>
        </p:txBody>
      </p:sp>
      <p:sp>
        <p:nvSpPr>
          <p:cNvPr id="3" name="Content Placeholder 2"/>
          <p:cNvSpPr>
            <a:spLocks noGrp="1"/>
          </p:cNvSpPr>
          <p:nvPr>
            <p:ph idx="1"/>
          </p:nvPr>
        </p:nvSpPr>
        <p:spPr>
          <a:xfrm>
            <a:off x="838198" y="1482187"/>
            <a:ext cx="10515600" cy="3908422"/>
          </a:xfrm>
        </p:spPr>
        <p:txBody>
          <a:bodyPr/>
          <a:lstStyle/>
          <a:p>
            <a:r>
              <a:rPr lang="en-US" dirty="0"/>
              <a:t>By signing below, you are confirming your understanding, alignment and commitment to the work.</a:t>
            </a:r>
          </a:p>
        </p:txBody>
      </p:sp>
    </p:spTree>
    <p:extLst>
      <p:ext uri="{BB962C8B-B14F-4D97-AF65-F5344CB8AC3E}">
        <p14:creationId xmlns:p14="http://schemas.microsoft.com/office/powerpoint/2010/main" val="1416782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1213</TotalTime>
  <Words>2042</Words>
  <Application>Microsoft Office PowerPoint</Application>
  <PresentationFormat>Widescreen</PresentationFormat>
  <Paragraphs>202</Paragraphs>
  <Slides>22</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Calibri</vt:lpstr>
      <vt:lpstr>Calibri Light</vt:lpstr>
      <vt:lpstr>Open Sans</vt:lpstr>
      <vt:lpstr>Open Sans Semibold</vt:lpstr>
      <vt:lpstr>Symbol</vt:lpstr>
      <vt:lpstr>Tahoma Negreta</vt:lpstr>
      <vt:lpstr>Office Theme</vt:lpstr>
      <vt:lpstr> Integrating Heart Failure Care</vt:lpstr>
      <vt:lpstr> </vt:lpstr>
      <vt:lpstr>Contents</vt:lpstr>
      <vt:lpstr>Section 1: Project Overview</vt:lpstr>
      <vt:lpstr>1.1 Project Description</vt:lpstr>
      <vt:lpstr>1.2 Project Purpose</vt:lpstr>
      <vt:lpstr>1.3 Project Goals And Objectives</vt:lpstr>
      <vt:lpstr>1.4 Guiding Principles</vt:lpstr>
      <vt:lpstr>1.5  Project Scope</vt:lpstr>
      <vt:lpstr>1.6  Critical Success Factors</vt:lpstr>
      <vt:lpstr>1.7  Success Criteria</vt:lpstr>
      <vt:lpstr>1.8 Risks</vt:lpstr>
      <vt:lpstr>1.9  Constraints</vt:lpstr>
      <vt:lpstr>Section 2: Major Milestones and Cost Estimates</vt:lpstr>
      <vt:lpstr>2.1 Major Milestones &amp; Overall Timeline</vt:lpstr>
      <vt:lpstr>2.2 Cost Estimates</vt:lpstr>
      <vt:lpstr>2.3 Resource Needs</vt:lpstr>
      <vt:lpstr>Section 3:  Project Team </vt:lpstr>
      <vt:lpstr>3.1 Project Roles and Responsibilities</vt:lpstr>
      <vt:lpstr>3.2 Project Governance Structure</vt:lpstr>
      <vt:lpstr>Section 4:  Sign-off</vt:lpstr>
      <vt:lpstr>4.1 Signatures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Gate 1 (Initiation Phase) &lt;Project # and Name&gt;</dc:title>
  <dc:creator>Ireena Soleas</dc:creator>
  <cp:lastModifiedBy>Jennifer Leung</cp:lastModifiedBy>
  <cp:revision>79</cp:revision>
  <cp:lastPrinted>2018-02-02T15:39:32Z</cp:lastPrinted>
  <dcterms:created xsi:type="dcterms:W3CDTF">2018-02-02T13:59:27Z</dcterms:created>
  <dcterms:modified xsi:type="dcterms:W3CDTF">2019-04-24T20:45:04Z</dcterms:modified>
</cp:coreProperties>
</file>