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5959"/>
    <a:srgbClr val="00B0F0"/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325F46D-BD05-4D37-95CC-372C3E4E75F3}" v="50" dt="2022-07-27T19:46:50.2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88" d="100"/>
          <a:sy n="88" d="100"/>
        </p:scale>
        <p:origin x="16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opoulos, Vicki" userId="eb7528b8-3334-44f7-901d-d8a6271d22ab" providerId="ADAL" clId="{F325F46D-BD05-4D37-95CC-372C3E4E75F3}"/>
    <pc:docChg chg="undo custSel delSld modSld">
      <pc:chgData name="Alexopoulos, Vicki" userId="eb7528b8-3334-44f7-901d-d8a6271d22ab" providerId="ADAL" clId="{F325F46D-BD05-4D37-95CC-372C3E4E75F3}" dt="2022-07-27T19:52:15.634" v="665" actId="14100"/>
      <pc:docMkLst>
        <pc:docMk/>
      </pc:docMkLst>
      <pc:sldChg chg="del">
        <pc:chgData name="Alexopoulos, Vicki" userId="eb7528b8-3334-44f7-901d-d8a6271d22ab" providerId="ADAL" clId="{F325F46D-BD05-4D37-95CC-372C3E4E75F3}" dt="2022-07-25T19:45:36.355" v="214" actId="47"/>
        <pc:sldMkLst>
          <pc:docMk/>
          <pc:sldMk cId="3961683918" sldId="256"/>
        </pc:sldMkLst>
      </pc:sldChg>
      <pc:sldChg chg="addSp delSp modSp mod">
        <pc:chgData name="Alexopoulos, Vicki" userId="eb7528b8-3334-44f7-901d-d8a6271d22ab" providerId="ADAL" clId="{F325F46D-BD05-4D37-95CC-372C3E4E75F3}" dt="2022-07-27T19:52:15.634" v="665" actId="14100"/>
        <pc:sldMkLst>
          <pc:docMk/>
          <pc:sldMk cId="2760558312" sldId="257"/>
        </pc:sldMkLst>
        <pc:spChg chg="mod">
          <ac:chgData name="Alexopoulos, Vicki" userId="eb7528b8-3334-44f7-901d-d8a6271d22ab" providerId="ADAL" clId="{F325F46D-BD05-4D37-95CC-372C3E4E75F3}" dt="2022-07-25T20:10:01.237" v="570" actId="1076"/>
          <ac:spMkLst>
            <pc:docMk/>
            <pc:sldMk cId="2760558312" sldId="257"/>
            <ac:spMk id="3" creationId="{33CF3986-7F5C-0626-22CF-E6ECD795D550}"/>
          </ac:spMkLst>
        </pc:spChg>
        <pc:spChg chg="mod">
          <ac:chgData name="Alexopoulos, Vicki" userId="eb7528b8-3334-44f7-901d-d8a6271d22ab" providerId="ADAL" clId="{F325F46D-BD05-4D37-95CC-372C3E4E75F3}" dt="2022-07-27T19:51:55.533" v="657" actId="1037"/>
          <ac:spMkLst>
            <pc:docMk/>
            <pc:sldMk cId="2760558312" sldId="257"/>
            <ac:spMk id="4" creationId="{B2CCE15A-FE2A-6E77-589C-129493C25839}"/>
          </ac:spMkLst>
        </pc:spChg>
        <pc:spChg chg="mod">
          <ac:chgData name="Alexopoulos, Vicki" userId="eb7528b8-3334-44f7-901d-d8a6271d22ab" providerId="ADAL" clId="{F325F46D-BD05-4D37-95CC-372C3E4E75F3}" dt="2022-07-27T19:51:55.533" v="657" actId="1037"/>
          <ac:spMkLst>
            <pc:docMk/>
            <pc:sldMk cId="2760558312" sldId="257"/>
            <ac:spMk id="5" creationId="{E1579CA9-7B31-764A-09DB-6FC95D042E19}"/>
          </ac:spMkLst>
        </pc:spChg>
        <pc:spChg chg="mod">
          <ac:chgData name="Alexopoulos, Vicki" userId="eb7528b8-3334-44f7-901d-d8a6271d22ab" providerId="ADAL" clId="{F325F46D-BD05-4D37-95CC-372C3E4E75F3}" dt="2022-07-27T19:28:49.449" v="608" actId="1076"/>
          <ac:spMkLst>
            <pc:docMk/>
            <pc:sldMk cId="2760558312" sldId="257"/>
            <ac:spMk id="8" creationId="{69E493E1-5D15-52C8-42E3-0F54D979EAE2}"/>
          </ac:spMkLst>
        </pc:spChg>
        <pc:spChg chg="mod">
          <ac:chgData name="Alexopoulos, Vicki" userId="eb7528b8-3334-44f7-901d-d8a6271d22ab" providerId="ADAL" clId="{F325F46D-BD05-4D37-95CC-372C3E4E75F3}" dt="2022-07-27T19:28:42.916" v="607" actId="1076"/>
          <ac:spMkLst>
            <pc:docMk/>
            <pc:sldMk cId="2760558312" sldId="257"/>
            <ac:spMk id="11" creationId="{2E8807F8-2481-5E6F-A82F-EB1F911CFF58}"/>
          </ac:spMkLst>
        </pc:spChg>
        <pc:spChg chg="mod">
          <ac:chgData name="Alexopoulos, Vicki" userId="eb7528b8-3334-44f7-901d-d8a6271d22ab" providerId="ADAL" clId="{F325F46D-BD05-4D37-95CC-372C3E4E75F3}" dt="2022-07-27T19:28:27.796" v="605" actId="1037"/>
          <ac:spMkLst>
            <pc:docMk/>
            <pc:sldMk cId="2760558312" sldId="257"/>
            <ac:spMk id="13" creationId="{D18AA00E-9841-AB10-1516-3B5FA4484D37}"/>
          </ac:spMkLst>
        </pc:spChg>
        <pc:spChg chg="mod">
          <ac:chgData name="Alexopoulos, Vicki" userId="eb7528b8-3334-44f7-901d-d8a6271d22ab" providerId="ADAL" clId="{F325F46D-BD05-4D37-95CC-372C3E4E75F3}" dt="2022-07-27T19:51:55.533" v="657" actId="1037"/>
          <ac:spMkLst>
            <pc:docMk/>
            <pc:sldMk cId="2760558312" sldId="257"/>
            <ac:spMk id="19" creationId="{C28B51F1-2A8A-EEBD-305B-08D281E1F6B5}"/>
          </ac:spMkLst>
        </pc:spChg>
        <pc:spChg chg="add del">
          <ac:chgData name="Alexopoulos, Vicki" userId="eb7528b8-3334-44f7-901d-d8a6271d22ab" providerId="ADAL" clId="{F325F46D-BD05-4D37-95CC-372C3E4E75F3}" dt="2022-07-25T19:39:08.273" v="1" actId="11529"/>
          <ac:spMkLst>
            <pc:docMk/>
            <pc:sldMk cId="2760558312" sldId="257"/>
            <ac:spMk id="20" creationId="{A79C33ED-9F04-6496-2BDC-6B730546265B}"/>
          </ac:spMkLst>
        </pc:spChg>
        <pc:spChg chg="add mod">
          <ac:chgData name="Alexopoulos, Vicki" userId="eb7528b8-3334-44f7-901d-d8a6271d22ab" providerId="ADAL" clId="{F325F46D-BD05-4D37-95CC-372C3E4E75F3}" dt="2022-07-25T20:10:01.237" v="570" actId="1076"/>
          <ac:spMkLst>
            <pc:docMk/>
            <pc:sldMk cId="2760558312" sldId="257"/>
            <ac:spMk id="21" creationId="{C683A39D-D68A-B637-579D-3BBCF5EB22E0}"/>
          </ac:spMkLst>
        </pc:spChg>
        <pc:spChg chg="add mod">
          <ac:chgData name="Alexopoulos, Vicki" userId="eb7528b8-3334-44f7-901d-d8a6271d22ab" providerId="ADAL" clId="{F325F46D-BD05-4D37-95CC-372C3E4E75F3}" dt="2022-07-25T20:10:01.237" v="570" actId="1076"/>
          <ac:spMkLst>
            <pc:docMk/>
            <pc:sldMk cId="2760558312" sldId="257"/>
            <ac:spMk id="22" creationId="{CC742D63-5614-66A0-02BB-012E6DFB886D}"/>
          </ac:spMkLst>
        </pc:spChg>
        <pc:spChg chg="add mod">
          <ac:chgData name="Alexopoulos, Vicki" userId="eb7528b8-3334-44f7-901d-d8a6271d22ab" providerId="ADAL" clId="{F325F46D-BD05-4D37-95CC-372C3E4E75F3}" dt="2022-07-25T20:10:01.237" v="570" actId="1076"/>
          <ac:spMkLst>
            <pc:docMk/>
            <pc:sldMk cId="2760558312" sldId="257"/>
            <ac:spMk id="23" creationId="{213C0ECA-1FD1-095E-D6DB-113C7F55E4A5}"/>
          </ac:spMkLst>
        </pc:spChg>
        <pc:spChg chg="add mod">
          <ac:chgData name="Alexopoulos, Vicki" userId="eb7528b8-3334-44f7-901d-d8a6271d22ab" providerId="ADAL" clId="{F325F46D-BD05-4D37-95CC-372C3E4E75F3}" dt="2022-07-25T20:10:01.237" v="570" actId="1076"/>
          <ac:spMkLst>
            <pc:docMk/>
            <pc:sldMk cId="2760558312" sldId="257"/>
            <ac:spMk id="24" creationId="{5AAA8EDD-0BF2-0C6D-F47E-9B7754F89E8C}"/>
          </ac:spMkLst>
        </pc:spChg>
        <pc:spChg chg="add mod">
          <ac:chgData name="Alexopoulos, Vicki" userId="eb7528b8-3334-44f7-901d-d8a6271d22ab" providerId="ADAL" clId="{F325F46D-BD05-4D37-95CC-372C3E4E75F3}" dt="2022-07-25T20:10:01.237" v="570" actId="1076"/>
          <ac:spMkLst>
            <pc:docMk/>
            <pc:sldMk cId="2760558312" sldId="257"/>
            <ac:spMk id="25" creationId="{D05CA7CD-DE1C-2590-76B9-92BF64D1F88D}"/>
          </ac:spMkLst>
        </pc:spChg>
        <pc:spChg chg="add mod ord">
          <ac:chgData name="Alexopoulos, Vicki" userId="eb7528b8-3334-44f7-901d-d8a6271d22ab" providerId="ADAL" clId="{F325F46D-BD05-4D37-95CC-372C3E4E75F3}" dt="2022-07-25T20:10:01.237" v="570" actId="1076"/>
          <ac:spMkLst>
            <pc:docMk/>
            <pc:sldMk cId="2760558312" sldId="257"/>
            <ac:spMk id="26" creationId="{8FCFA29B-217D-AE68-D474-BF8AB665BB13}"/>
          </ac:spMkLst>
        </pc:spChg>
        <pc:spChg chg="add mod ord">
          <ac:chgData name="Alexopoulos, Vicki" userId="eb7528b8-3334-44f7-901d-d8a6271d22ab" providerId="ADAL" clId="{F325F46D-BD05-4D37-95CC-372C3E4E75F3}" dt="2022-07-25T20:10:01.237" v="570" actId="1076"/>
          <ac:spMkLst>
            <pc:docMk/>
            <pc:sldMk cId="2760558312" sldId="257"/>
            <ac:spMk id="27" creationId="{06FE3E4E-7CD1-C0CB-8680-7962CDC7597D}"/>
          </ac:spMkLst>
        </pc:spChg>
        <pc:spChg chg="add mod ord">
          <ac:chgData name="Alexopoulos, Vicki" userId="eb7528b8-3334-44f7-901d-d8a6271d22ab" providerId="ADAL" clId="{F325F46D-BD05-4D37-95CC-372C3E4E75F3}" dt="2022-07-25T20:10:01.237" v="570" actId="1076"/>
          <ac:spMkLst>
            <pc:docMk/>
            <pc:sldMk cId="2760558312" sldId="257"/>
            <ac:spMk id="28" creationId="{678DDF1A-380A-D1DE-86D9-E8766FA1D3A3}"/>
          </ac:spMkLst>
        </pc:spChg>
        <pc:spChg chg="add mod ord">
          <ac:chgData name="Alexopoulos, Vicki" userId="eb7528b8-3334-44f7-901d-d8a6271d22ab" providerId="ADAL" clId="{F325F46D-BD05-4D37-95CC-372C3E4E75F3}" dt="2022-07-25T20:10:01.237" v="570" actId="1076"/>
          <ac:spMkLst>
            <pc:docMk/>
            <pc:sldMk cId="2760558312" sldId="257"/>
            <ac:spMk id="29" creationId="{10023D1D-47D8-5229-B1D3-6E835AA868DE}"/>
          </ac:spMkLst>
        </pc:spChg>
        <pc:spChg chg="add mod">
          <ac:chgData name="Alexopoulos, Vicki" userId="eb7528b8-3334-44f7-901d-d8a6271d22ab" providerId="ADAL" clId="{F325F46D-BD05-4D37-95CC-372C3E4E75F3}" dt="2022-07-25T20:10:01.237" v="570" actId="1076"/>
          <ac:spMkLst>
            <pc:docMk/>
            <pc:sldMk cId="2760558312" sldId="257"/>
            <ac:spMk id="30" creationId="{B2ED488F-D3DF-6C97-19B5-0DBDFE848AE9}"/>
          </ac:spMkLst>
        </pc:spChg>
        <pc:spChg chg="add mod">
          <ac:chgData name="Alexopoulos, Vicki" userId="eb7528b8-3334-44f7-901d-d8a6271d22ab" providerId="ADAL" clId="{F325F46D-BD05-4D37-95CC-372C3E4E75F3}" dt="2022-07-27T19:45:17.704" v="613" actId="14100"/>
          <ac:spMkLst>
            <pc:docMk/>
            <pc:sldMk cId="2760558312" sldId="257"/>
            <ac:spMk id="31" creationId="{E9404AA7-04F0-0174-4108-A63A74954FF1}"/>
          </ac:spMkLst>
        </pc:spChg>
        <pc:spChg chg="add del mod">
          <ac:chgData name="Alexopoulos, Vicki" userId="eb7528b8-3334-44f7-901d-d8a6271d22ab" providerId="ADAL" clId="{F325F46D-BD05-4D37-95CC-372C3E4E75F3}" dt="2022-07-27T19:46:08.955" v="614" actId="478"/>
          <ac:spMkLst>
            <pc:docMk/>
            <pc:sldMk cId="2760558312" sldId="257"/>
            <ac:spMk id="32" creationId="{54DEA533-9965-B785-850D-8780FC2F0C90}"/>
          </ac:spMkLst>
        </pc:spChg>
        <pc:spChg chg="add mod">
          <ac:chgData name="Alexopoulos, Vicki" userId="eb7528b8-3334-44f7-901d-d8a6271d22ab" providerId="ADAL" clId="{F325F46D-BD05-4D37-95CC-372C3E4E75F3}" dt="2022-07-27T19:52:11.066" v="664" actId="1035"/>
          <ac:spMkLst>
            <pc:docMk/>
            <pc:sldMk cId="2760558312" sldId="257"/>
            <ac:spMk id="33" creationId="{3C5E0D4D-E4EA-A069-E607-9C708E20F177}"/>
          </ac:spMkLst>
        </pc:spChg>
        <pc:spChg chg="add mod">
          <ac:chgData name="Alexopoulos, Vicki" userId="eb7528b8-3334-44f7-901d-d8a6271d22ab" providerId="ADAL" clId="{F325F46D-BD05-4D37-95CC-372C3E4E75F3}" dt="2022-07-25T20:10:01.237" v="570" actId="1076"/>
          <ac:spMkLst>
            <pc:docMk/>
            <pc:sldMk cId="2760558312" sldId="257"/>
            <ac:spMk id="34" creationId="{FF48E063-4CC3-9343-EF38-F13A9F3E63B0}"/>
          </ac:spMkLst>
        </pc:spChg>
        <pc:spChg chg="add mod">
          <ac:chgData name="Alexopoulos, Vicki" userId="eb7528b8-3334-44f7-901d-d8a6271d22ab" providerId="ADAL" clId="{F325F46D-BD05-4D37-95CC-372C3E4E75F3}" dt="2022-07-25T20:10:01.237" v="570" actId="1076"/>
          <ac:spMkLst>
            <pc:docMk/>
            <pc:sldMk cId="2760558312" sldId="257"/>
            <ac:spMk id="35" creationId="{074150B2-DABF-7D92-1562-27F32E80E502}"/>
          </ac:spMkLst>
        </pc:spChg>
        <pc:spChg chg="add mod">
          <ac:chgData name="Alexopoulos, Vicki" userId="eb7528b8-3334-44f7-901d-d8a6271d22ab" providerId="ADAL" clId="{F325F46D-BD05-4D37-95CC-372C3E4E75F3}" dt="2022-07-25T20:10:01.237" v="570" actId="1076"/>
          <ac:spMkLst>
            <pc:docMk/>
            <pc:sldMk cId="2760558312" sldId="257"/>
            <ac:spMk id="36" creationId="{3A886751-7CDA-2D48-65C4-94887E94C4A6}"/>
          </ac:spMkLst>
        </pc:spChg>
        <pc:spChg chg="add mod">
          <ac:chgData name="Alexopoulos, Vicki" userId="eb7528b8-3334-44f7-901d-d8a6271d22ab" providerId="ADAL" clId="{F325F46D-BD05-4D37-95CC-372C3E4E75F3}" dt="2022-07-25T20:10:01.237" v="570" actId="1076"/>
          <ac:spMkLst>
            <pc:docMk/>
            <pc:sldMk cId="2760558312" sldId="257"/>
            <ac:spMk id="37" creationId="{00014A1E-15C0-3B7E-79C0-6AC088F2DD33}"/>
          </ac:spMkLst>
        </pc:spChg>
        <pc:spChg chg="add mod">
          <ac:chgData name="Alexopoulos, Vicki" userId="eb7528b8-3334-44f7-901d-d8a6271d22ab" providerId="ADAL" clId="{F325F46D-BD05-4D37-95CC-372C3E4E75F3}" dt="2022-07-25T20:10:01.237" v="570" actId="1076"/>
          <ac:spMkLst>
            <pc:docMk/>
            <pc:sldMk cId="2760558312" sldId="257"/>
            <ac:spMk id="38" creationId="{66824D72-E20B-587E-F890-C83C4E37D36B}"/>
          </ac:spMkLst>
        </pc:spChg>
        <pc:spChg chg="add mod">
          <ac:chgData name="Alexopoulos, Vicki" userId="eb7528b8-3334-44f7-901d-d8a6271d22ab" providerId="ADAL" clId="{F325F46D-BD05-4D37-95CC-372C3E4E75F3}" dt="2022-07-25T20:10:01.237" v="570" actId="1076"/>
          <ac:spMkLst>
            <pc:docMk/>
            <pc:sldMk cId="2760558312" sldId="257"/>
            <ac:spMk id="39" creationId="{91FCC977-7122-AD8A-EC0D-80A8011BB699}"/>
          </ac:spMkLst>
        </pc:spChg>
        <pc:spChg chg="add mod">
          <ac:chgData name="Alexopoulos, Vicki" userId="eb7528b8-3334-44f7-901d-d8a6271d22ab" providerId="ADAL" clId="{F325F46D-BD05-4D37-95CC-372C3E4E75F3}" dt="2022-07-25T20:10:01.237" v="570" actId="1076"/>
          <ac:spMkLst>
            <pc:docMk/>
            <pc:sldMk cId="2760558312" sldId="257"/>
            <ac:spMk id="40" creationId="{6A454A3C-50FA-12B4-7B69-515D5B8C906F}"/>
          </ac:spMkLst>
        </pc:spChg>
        <pc:spChg chg="add mod">
          <ac:chgData name="Alexopoulos, Vicki" userId="eb7528b8-3334-44f7-901d-d8a6271d22ab" providerId="ADAL" clId="{F325F46D-BD05-4D37-95CC-372C3E4E75F3}" dt="2022-07-25T20:10:01.237" v="570" actId="1076"/>
          <ac:spMkLst>
            <pc:docMk/>
            <pc:sldMk cId="2760558312" sldId="257"/>
            <ac:spMk id="41" creationId="{5E091442-1595-456A-DF19-50ED3DBC4C51}"/>
          </ac:spMkLst>
        </pc:spChg>
        <pc:spChg chg="add mod">
          <ac:chgData name="Alexopoulos, Vicki" userId="eb7528b8-3334-44f7-901d-d8a6271d22ab" providerId="ADAL" clId="{F325F46D-BD05-4D37-95CC-372C3E4E75F3}" dt="2022-07-25T20:10:01.237" v="570" actId="1076"/>
          <ac:spMkLst>
            <pc:docMk/>
            <pc:sldMk cId="2760558312" sldId="257"/>
            <ac:spMk id="42" creationId="{1A3479C5-8FA9-9886-58E6-CB11122A45BC}"/>
          </ac:spMkLst>
        </pc:spChg>
        <pc:spChg chg="add del mod">
          <ac:chgData name="Alexopoulos, Vicki" userId="eb7528b8-3334-44f7-901d-d8a6271d22ab" providerId="ADAL" clId="{F325F46D-BD05-4D37-95CC-372C3E4E75F3}" dt="2022-07-25T19:51:40.475" v="294"/>
          <ac:spMkLst>
            <pc:docMk/>
            <pc:sldMk cId="2760558312" sldId="257"/>
            <ac:spMk id="43" creationId="{6130AB50-1554-0AB6-9223-8CE6F0C7F53D}"/>
          </ac:spMkLst>
        </pc:spChg>
        <pc:spChg chg="add mod">
          <ac:chgData name="Alexopoulos, Vicki" userId="eb7528b8-3334-44f7-901d-d8a6271d22ab" providerId="ADAL" clId="{F325F46D-BD05-4D37-95CC-372C3E4E75F3}" dt="2022-07-25T20:10:01.237" v="570" actId="1076"/>
          <ac:spMkLst>
            <pc:docMk/>
            <pc:sldMk cId="2760558312" sldId="257"/>
            <ac:spMk id="44" creationId="{20C44907-6A0B-9DCC-6BE6-6F181DC32120}"/>
          </ac:spMkLst>
        </pc:spChg>
        <pc:spChg chg="add mod">
          <ac:chgData name="Alexopoulos, Vicki" userId="eb7528b8-3334-44f7-901d-d8a6271d22ab" providerId="ADAL" clId="{F325F46D-BD05-4D37-95CC-372C3E4E75F3}" dt="2022-07-25T20:10:01.237" v="570" actId="1076"/>
          <ac:spMkLst>
            <pc:docMk/>
            <pc:sldMk cId="2760558312" sldId="257"/>
            <ac:spMk id="45" creationId="{46B2726A-D7CD-9EC0-2133-E30AD2D8D822}"/>
          </ac:spMkLst>
        </pc:spChg>
        <pc:spChg chg="add mod">
          <ac:chgData name="Alexopoulos, Vicki" userId="eb7528b8-3334-44f7-901d-d8a6271d22ab" providerId="ADAL" clId="{F325F46D-BD05-4D37-95CC-372C3E4E75F3}" dt="2022-07-25T20:10:01.237" v="570" actId="1076"/>
          <ac:spMkLst>
            <pc:docMk/>
            <pc:sldMk cId="2760558312" sldId="257"/>
            <ac:spMk id="46" creationId="{B3DF56B0-0FAE-3C7A-946A-358BB8943712}"/>
          </ac:spMkLst>
        </pc:spChg>
        <pc:spChg chg="add mod">
          <ac:chgData name="Alexopoulos, Vicki" userId="eb7528b8-3334-44f7-901d-d8a6271d22ab" providerId="ADAL" clId="{F325F46D-BD05-4D37-95CC-372C3E4E75F3}" dt="2022-07-25T20:10:01.237" v="570" actId="1076"/>
          <ac:spMkLst>
            <pc:docMk/>
            <pc:sldMk cId="2760558312" sldId="257"/>
            <ac:spMk id="47" creationId="{38E2D941-E0FB-28FA-8405-70F52928B5B6}"/>
          </ac:spMkLst>
        </pc:spChg>
        <pc:spChg chg="add mod">
          <ac:chgData name="Alexopoulos, Vicki" userId="eb7528b8-3334-44f7-901d-d8a6271d22ab" providerId="ADAL" clId="{F325F46D-BD05-4D37-95CC-372C3E4E75F3}" dt="2022-07-25T20:10:01.237" v="570" actId="1076"/>
          <ac:spMkLst>
            <pc:docMk/>
            <pc:sldMk cId="2760558312" sldId="257"/>
            <ac:spMk id="48" creationId="{4D0B2272-048D-5220-9C18-DC79CD19E862}"/>
          </ac:spMkLst>
        </pc:spChg>
        <pc:spChg chg="add mod">
          <ac:chgData name="Alexopoulos, Vicki" userId="eb7528b8-3334-44f7-901d-d8a6271d22ab" providerId="ADAL" clId="{F325F46D-BD05-4D37-95CC-372C3E4E75F3}" dt="2022-07-25T20:10:01.237" v="570" actId="1076"/>
          <ac:spMkLst>
            <pc:docMk/>
            <pc:sldMk cId="2760558312" sldId="257"/>
            <ac:spMk id="49" creationId="{A39B9787-3A58-33B7-1EA9-D68733244D07}"/>
          </ac:spMkLst>
        </pc:spChg>
        <pc:spChg chg="add mod">
          <ac:chgData name="Alexopoulos, Vicki" userId="eb7528b8-3334-44f7-901d-d8a6271d22ab" providerId="ADAL" clId="{F325F46D-BD05-4D37-95CC-372C3E4E75F3}" dt="2022-07-25T20:10:01.237" v="570" actId="1076"/>
          <ac:spMkLst>
            <pc:docMk/>
            <pc:sldMk cId="2760558312" sldId="257"/>
            <ac:spMk id="50" creationId="{B4DECC0A-18A6-11B7-3A5E-CD62AEF5F60B}"/>
          </ac:spMkLst>
        </pc:spChg>
        <pc:spChg chg="add mod">
          <ac:chgData name="Alexopoulos, Vicki" userId="eb7528b8-3334-44f7-901d-d8a6271d22ab" providerId="ADAL" clId="{F325F46D-BD05-4D37-95CC-372C3E4E75F3}" dt="2022-07-25T20:10:01.237" v="570" actId="1076"/>
          <ac:spMkLst>
            <pc:docMk/>
            <pc:sldMk cId="2760558312" sldId="257"/>
            <ac:spMk id="51" creationId="{6DDDB701-EB4D-A765-071C-C73B8BFB8111}"/>
          </ac:spMkLst>
        </pc:spChg>
        <pc:spChg chg="add mod">
          <ac:chgData name="Alexopoulos, Vicki" userId="eb7528b8-3334-44f7-901d-d8a6271d22ab" providerId="ADAL" clId="{F325F46D-BD05-4D37-95CC-372C3E4E75F3}" dt="2022-07-25T20:10:01.237" v="570" actId="1076"/>
          <ac:spMkLst>
            <pc:docMk/>
            <pc:sldMk cId="2760558312" sldId="257"/>
            <ac:spMk id="52" creationId="{4C5E1961-D373-87D5-1905-06DB7CCC6876}"/>
          </ac:spMkLst>
        </pc:spChg>
        <pc:spChg chg="add mod">
          <ac:chgData name="Alexopoulos, Vicki" userId="eb7528b8-3334-44f7-901d-d8a6271d22ab" providerId="ADAL" clId="{F325F46D-BD05-4D37-95CC-372C3E4E75F3}" dt="2022-07-25T20:10:01.237" v="570" actId="1076"/>
          <ac:spMkLst>
            <pc:docMk/>
            <pc:sldMk cId="2760558312" sldId="257"/>
            <ac:spMk id="53" creationId="{47A1C277-6A52-003D-AADC-E1AFFFDAA62C}"/>
          </ac:spMkLst>
        </pc:spChg>
        <pc:spChg chg="add mod">
          <ac:chgData name="Alexopoulos, Vicki" userId="eb7528b8-3334-44f7-901d-d8a6271d22ab" providerId="ADAL" clId="{F325F46D-BD05-4D37-95CC-372C3E4E75F3}" dt="2022-07-25T20:10:01.237" v="570" actId="1076"/>
          <ac:spMkLst>
            <pc:docMk/>
            <pc:sldMk cId="2760558312" sldId="257"/>
            <ac:spMk id="54" creationId="{E0ABE9E5-2DF8-D961-95CF-4CFD382054E8}"/>
          </ac:spMkLst>
        </pc:spChg>
        <pc:spChg chg="add mod">
          <ac:chgData name="Alexopoulos, Vicki" userId="eb7528b8-3334-44f7-901d-d8a6271d22ab" providerId="ADAL" clId="{F325F46D-BD05-4D37-95CC-372C3E4E75F3}" dt="2022-07-25T20:10:01.237" v="570" actId="1076"/>
          <ac:spMkLst>
            <pc:docMk/>
            <pc:sldMk cId="2760558312" sldId="257"/>
            <ac:spMk id="55" creationId="{0826AC22-D9CF-58C9-27BD-49940CE23603}"/>
          </ac:spMkLst>
        </pc:spChg>
        <pc:spChg chg="add del mod">
          <ac:chgData name="Alexopoulos, Vicki" userId="eb7528b8-3334-44f7-901d-d8a6271d22ab" providerId="ADAL" clId="{F325F46D-BD05-4D37-95CC-372C3E4E75F3}" dt="2022-07-25T19:57:05.781" v="383"/>
          <ac:spMkLst>
            <pc:docMk/>
            <pc:sldMk cId="2760558312" sldId="257"/>
            <ac:spMk id="56" creationId="{7A11E28A-CAEC-6367-B2B7-A75055C7CE8C}"/>
          </ac:spMkLst>
        </pc:spChg>
        <pc:spChg chg="add del mod">
          <ac:chgData name="Alexopoulos, Vicki" userId="eb7528b8-3334-44f7-901d-d8a6271d22ab" providerId="ADAL" clId="{F325F46D-BD05-4D37-95CC-372C3E4E75F3}" dt="2022-07-25T19:57:05.781" v="383"/>
          <ac:spMkLst>
            <pc:docMk/>
            <pc:sldMk cId="2760558312" sldId="257"/>
            <ac:spMk id="57" creationId="{F0706E15-8F7A-A382-5769-C0223D697DC1}"/>
          </ac:spMkLst>
        </pc:spChg>
        <pc:spChg chg="add mod">
          <ac:chgData name="Alexopoulos, Vicki" userId="eb7528b8-3334-44f7-901d-d8a6271d22ab" providerId="ADAL" clId="{F325F46D-BD05-4D37-95CC-372C3E4E75F3}" dt="2022-07-25T19:57:08.375" v="385" actId="571"/>
          <ac:spMkLst>
            <pc:docMk/>
            <pc:sldMk cId="2760558312" sldId="257"/>
            <ac:spMk id="58" creationId="{19C41881-33B8-D410-05D2-14B29AA877CF}"/>
          </ac:spMkLst>
        </pc:spChg>
        <pc:spChg chg="add mod">
          <ac:chgData name="Alexopoulos, Vicki" userId="eb7528b8-3334-44f7-901d-d8a6271d22ab" providerId="ADAL" clId="{F325F46D-BD05-4D37-95CC-372C3E4E75F3}" dt="2022-07-25T19:57:08.375" v="385" actId="571"/>
          <ac:spMkLst>
            <pc:docMk/>
            <pc:sldMk cId="2760558312" sldId="257"/>
            <ac:spMk id="59" creationId="{919C4879-5293-4BFF-0624-678DC0F3A589}"/>
          </ac:spMkLst>
        </pc:spChg>
        <pc:spChg chg="add mod">
          <ac:chgData name="Alexopoulos, Vicki" userId="eb7528b8-3334-44f7-901d-d8a6271d22ab" providerId="ADAL" clId="{F325F46D-BD05-4D37-95CC-372C3E4E75F3}" dt="2022-07-25T20:10:01.237" v="570" actId="1076"/>
          <ac:spMkLst>
            <pc:docMk/>
            <pc:sldMk cId="2760558312" sldId="257"/>
            <ac:spMk id="60" creationId="{91FD55F7-14EE-002B-765B-81F0D17F5DDA}"/>
          </ac:spMkLst>
        </pc:spChg>
        <pc:spChg chg="add mod">
          <ac:chgData name="Alexopoulos, Vicki" userId="eb7528b8-3334-44f7-901d-d8a6271d22ab" providerId="ADAL" clId="{F325F46D-BD05-4D37-95CC-372C3E4E75F3}" dt="2022-07-25T20:10:01.237" v="570" actId="1076"/>
          <ac:spMkLst>
            <pc:docMk/>
            <pc:sldMk cId="2760558312" sldId="257"/>
            <ac:spMk id="61" creationId="{AD1430C0-B43B-CB70-A3F5-264A4E80BAC3}"/>
          </ac:spMkLst>
        </pc:spChg>
        <pc:spChg chg="add del mod">
          <ac:chgData name="Alexopoulos, Vicki" userId="eb7528b8-3334-44f7-901d-d8a6271d22ab" providerId="ADAL" clId="{F325F46D-BD05-4D37-95CC-372C3E4E75F3}" dt="2022-07-25T19:57:19.585" v="389"/>
          <ac:spMkLst>
            <pc:docMk/>
            <pc:sldMk cId="2760558312" sldId="257"/>
            <ac:spMk id="62" creationId="{1FBEFC27-3B31-DAB2-0C1D-3EA385458F5B}"/>
          </ac:spMkLst>
        </pc:spChg>
        <pc:spChg chg="add del mod">
          <ac:chgData name="Alexopoulos, Vicki" userId="eb7528b8-3334-44f7-901d-d8a6271d22ab" providerId="ADAL" clId="{F325F46D-BD05-4D37-95CC-372C3E4E75F3}" dt="2022-07-25T19:57:19.585" v="389"/>
          <ac:spMkLst>
            <pc:docMk/>
            <pc:sldMk cId="2760558312" sldId="257"/>
            <ac:spMk id="63" creationId="{B02DCA4F-52D6-74AB-335D-F929FF33ABE2}"/>
          </ac:spMkLst>
        </pc:spChg>
        <pc:spChg chg="add mod">
          <ac:chgData name="Alexopoulos, Vicki" userId="eb7528b8-3334-44f7-901d-d8a6271d22ab" providerId="ADAL" clId="{F325F46D-BD05-4D37-95CC-372C3E4E75F3}" dt="2022-07-25T20:10:01.237" v="570" actId="1076"/>
          <ac:spMkLst>
            <pc:docMk/>
            <pc:sldMk cId="2760558312" sldId="257"/>
            <ac:spMk id="64" creationId="{12FC739D-BEB3-0230-F7C7-98965D8372DD}"/>
          </ac:spMkLst>
        </pc:spChg>
        <pc:spChg chg="add mod">
          <ac:chgData name="Alexopoulos, Vicki" userId="eb7528b8-3334-44f7-901d-d8a6271d22ab" providerId="ADAL" clId="{F325F46D-BD05-4D37-95CC-372C3E4E75F3}" dt="2022-07-25T20:10:01.237" v="570" actId="1076"/>
          <ac:spMkLst>
            <pc:docMk/>
            <pc:sldMk cId="2760558312" sldId="257"/>
            <ac:spMk id="65" creationId="{3020AAC1-31C6-D868-6AFF-9DE4F783FE7C}"/>
          </ac:spMkLst>
        </pc:spChg>
        <pc:spChg chg="add mod ord">
          <ac:chgData name="Alexopoulos, Vicki" userId="eb7528b8-3334-44f7-901d-d8a6271d22ab" providerId="ADAL" clId="{F325F46D-BD05-4D37-95CC-372C3E4E75F3}" dt="2022-07-27T19:52:15.634" v="665" actId="14100"/>
          <ac:spMkLst>
            <pc:docMk/>
            <pc:sldMk cId="2760558312" sldId="257"/>
            <ac:spMk id="66" creationId="{713934BA-3BB9-1483-ED4A-12D36C4CA89F}"/>
          </ac:spMkLst>
        </pc:spChg>
        <pc:spChg chg="add del mod">
          <ac:chgData name="Alexopoulos, Vicki" userId="eb7528b8-3334-44f7-901d-d8a6271d22ab" providerId="ADAL" clId="{F325F46D-BD05-4D37-95CC-372C3E4E75F3}" dt="2022-07-25T19:57:28.678" v="393"/>
          <ac:spMkLst>
            <pc:docMk/>
            <pc:sldMk cId="2760558312" sldId="257"/>
            <ac:spMk id="66" creationId="{7AF54054-49C1-BC38-7CA1-3DCF5574C40C}"/>
          </ac:spMkLst>
        </pc:spChg>
        <pc:spChg chg="add del mod">
          <ac:chgData name="Alexopoulos, Vicki" userId="eb7528b8-3334-44f7-901d-d8a6271d22ab" providerId="ADAL" clId="{F325F46D-BD05-4D37-95CC-372C3E4E75F3}" dt="2022-07-25T19:57:28.678" v="393"/>
          <ac:spMkLst>
            <pc:docMk/>
            <pc:sldMk cId="2760558312" sldId="257"/>
            <ac:spMk id="67" creationId="{9B32B130-5BC4-E073-5109-1D81DDBB9217}"/>
          </ac:spMkLst>
        </pc:spChg>
        <pc:spChg chg="add del mod">
          <ac:chgData name="Alexopoulos, Vicki" userId="eb7528b8-3334-44f7-901d-d8a6271d22ab" providerId="ADAL" clId="{F325F46D-BD05-4D37-95CC-372C3E4E75F3}" dt="2022-07-25T19:57:28.678" v="393"/>
          <ac:spMkLst>
            <pc:docMk/>
            <pc:sldMk cId="2760558312" sldId="257"/>
            <ac:spMk id="68" creationId="{517BD375-F3CC-7CF5-E28C-5A625E11D677}"/>
          </ac:spMkLst>
        </pc:spChg>
        <pc:spChg chg="add del mod">
          <ac:chgData name="Alexopoulos, Vicki" userId="eb7528b8-3334-44f7-901d-d8a6271d22ab" providerId="ADAL" clId="{F325F46D-BD05-4D37-95CC-372C3E4E75F3}" dt="2022-07-25T19:57:28.678" v="393"/>
          <ac:spMkLst>
            <pc:docMk/>
            <pc:sldMk cId="2760558312" sldId="257"/>
            <ac:spMk id="69" creationId="{BB89CEB5-BF95-3AE9-C231-D30D49FE1213}"/>
          </ac:spMkLst>
        </pc:spChg>
        <pc:spChg chg="add mod">
          <ac:chgData name="Alexopoulos, Vicki" userId="eb7528b8-3334-44f7-901d-d8a6271d22ab" providerId="ADAL" clId="{F325F46D-BD05-4D37-95CC-372C3E4E75F3}" dt="2022-07-25T20:10:01.237" v="570" actId="1076"/>
          <ac:spMkLst>
            <pc:docMk/>
            <pc:sldMk cId="2760558312" sldId="257"/>
            <ac:spMk id="70" creationId="{33B6A8AE-236A-7B80-EC13-4DD76F5FB1E6}"/>
          </ac:spMkLst>
        </pc:spChg>
        <pc:spChg chg="add mod">
          <ac:chgData name="Alexopoulos, Vicki" userId="eb7528b8-3334-44f7-901d-d8a6271d22ab" providerId="ADAL" clId="{F325F46D-BD05-4D37-95CC-372C3E4E75F3}" dt="2022-07-25T20:10:01.237" v="570" actId="1076"/>
          <ac:spMkLst>
            <pc:docMk/>
            <pc:sldMk cId="2760558312" sldId="257"/>
            <ac:spMk id="71" creationId="{E9193499-7FBA-4ACE-1E33-A35FCFD7EA69}"/>
          </ac:spMkLst>
        </pc:spChg>
        <pc:spChg chg="add mod">
          <ac:chgData name="Alexopoulos, Vicki" userId="eb7528b8-3334-44f7-901d-d8a6271d22ab" providerId="ADAL" clId="{F325F46D-BD05-4D37-95CC-372C3E4E75F3}" dt="2022-07-25T20:10:01.237" v="570" actId="1076"/>
          <ac:spMkLst>
            <pc:docMk/>
            <pc:sldMk cId="2760558312" sldId="257"/>
            <ac:spMk id="72" creationId="{0593B9C8-1790-B257-3E88-66B0223F7B54}"/>
          </ac:spMkLst>
        </pc:spChg>
        <pc:spChg chg="add mod">
          <ac:chgData name="Alexopoulos, Vicki" userId="eb7528b8-3334-44f7-901d-d8a6271d22ab" providerId="ADAL" clId="{F325F46D-BD05-4D37-95CC-372C3E4E75F3}" dt="2022-07-25T20:10:01.237" v="570" actId="1076"/>
          <ac:spMkLst>
            <pc:docMk/>
            <pc:sldMk cId="2760558312" sldId="257"/>
            <ac:spMk id="73" creationId="{FD72DBB9-D38F-C37E-A077-BFC1848F643D}"/>
          </ac:spMkLst>
        </pc:spChg>
        <pc:spChg chg="add del mod">
          <ac:chgData name="Alexopoulos, Vicki" userId="eb7528b8-3334-44f7-901d-d8a6271d22ab" providerId="ADAL" clId="{F325F46D-BD05-4D37-95CC-372C3E4E75F3}" dt="2022-07-25T19:59:07.045" v="417" actId="478"/>
          <ac:spMkLst>
            <pc:docMk/>
            <pc:sldMk cId="2760558312" sldId="257"/>
            <ac:spMk id="74" creationId="{56FA6E1C-FA20-59AE-62DC-9C5AC5E4D5A3}"/>
          </ac:spMkLst>
        </pc:spChg>
        <pc:spChg chg="add mod">
          <ac:chgData name="Alexopoulos, Vicki" userId="eb7528b8-3334-44f7-901d-d8a6271d22ab" providerId="ADAL" clId="{F325F46D-BD05-4D37-95CC-372C3E4E75F3}" dt="2022-07-25T20:10:01.237" v="570" actId="1076"/>
          <ac:spMkLst>
            <pc:docMk/>
            <pc:sldMk cId="2760558312" sldId="257"/>
            <ac:spMk id="75" creationId="{4F2EAC7C-A58E-BBC1-4211-EEE595765546}"/>
          </ac:spMkLst>
        </pc:spChg>
        <pc:spChg chg="add mod">
          <ac:chgData name="Alexopoulos, Vicki" userId="eb7528b8-3334-44f7-901d-d8a6271d22ab" providerId="ADAL" clId="{F325F46D-BD05-4D37-95CC-372C3E4E75F3}" dt="2022-07-25T20:10:01.237" v="570" actId="1076"/>
          <ac:spMkLst>
            <pc:docMk/>
            <pc:sldMk cId="2760558312" sldId="257"/>
            <ac:spMk id="76" creationId="{64FCDFCB-2918-4771-5DD7-05C975C5658F}"/>
          </ac:spMkLst>
        </pc:spChg>
        <pc:spChg chg="add mod">
          <ac:chgData name="Alexopoulos, Vicki" userId="eb7528b8-3334-44f7-901d-d8a6271d22ab" providerId="ADAL" clId="{F325F46D-BD05-4D37-95CC-372C3E4E75F3}" dt="2022-07-25T20:10:01.237" v="570" actId="1076"/>
          <ac:spMkLst>
            <pc:docMk/>
            <pc:sldMk cId="2760558312" sldId="257"/>
            <ac:spMk id="77" creationId="{BF4181BC-FDB6-ECB0-33D7-7171AFB92FBD}"/>
          </ac:spMkLst>
        </pc:spChg>
        <pc:spChg chg="add mod">
          <ac:chgData name="Alexopoulos, Vicki" userId="eb7528b8-3334-44f7-901d-d8a6271d22ab" providerId="ADAL" clId="{F325F46D-BD05-4D37-95CC-372C3E4E75F3}" dt="2022-07-25T20:10:01.237" v="570" actId="1076"/>
          <ac:spMkLst>
            <pc:docMk/>
            <pc:sldMk cId="2760558312" sldId="257"/>
            <ac:spMk id="78" creationId="{02C8818A-AE6C-41C9-A087-F60C6E5EF76D}"/>
          </ac:spMkLst>
        </pc:spChg>
        <pc:spChg chg="add mod">
          <ac:chgData name="Alexopoulos, Vicki" userId="eb7528b8-3334-44f7-901d-d8a6271d22ab" providerId="ADAL" clId="{F325F46D-BD05-4D37-95CC-372C3E4E75F3}" dt="2022-07-27T19:28:27.796" v="605" actId="1037"/>
          <ac:spMkLst>
            <pc:docMk/>
            <pc:sldMk cId="2760558312" sldId="257"/>
            <ac:spMk id="80" creationId="{4E37135A-1950-98C7-F796-AEDE28106277}"/>
          </ac:spMkLst>
        </pc:spChg>
        <pc:spChg chg="add mod">
          <ac:chgData name="Alexopoulos, Vicki" userId="eb7528b8-3334-44f7-901d-d8a6271d22ab" providerId="ADAL" clId="{F325F46D-BD05-4D37-95CC-372C3E4E75F3}" dt="2022-07-27T19:28:27.796" v="605" actId="1037"/>
          <ac:spMkLst>
            <pc:docMk/>
            <pc:sldMk cId="2760558312" sldId="257"/>
            <ac:spMk id="81" creationId="{AC7BE947-C2A0-0D2E-2A2E-F8809E9923B3}"/>
          </ac:spMkLst>
        </pc:spChg>
        <pc:spChg chg="add mod">
          <ac:chgData name="Alexopoulos, Vicki" userId="eb7528b8-3334-44f7-901d-d8a6271d22ab" providerId="ADAL" clId="{F325F46D-BD05-4D37-95CC-372C3E4E75F3}" dt="2022-07-27T19:28:27.796" v="605" actId="1037"/>
          <ac:spMkLst>
            <pc:docMk/>
            <pc:sldMk cId="2760558312" sldId="257"/>
            <ac:spMk id="82" creationId="{467B3BDB-C9C1-2917-9470-54BF283C1F22}"/>
          </ac:spMkLst>
        </pc:spChg>
        <pc:spChg chg="add mod">
          <ac:chgData name="Alexopoulos, Vicki" userId="eb7528b8-3334-44f7-901d-d8a6271d22ab" providerId="ADAL" clId="{F325F46D-BD05-4D37-95CC-372C3E4E75F3}" dt="2022-07-27T19:28:27.796" v="605" actId="1037"/>
          <ac:spMkLst>
            <pc:docMk/>
            <pc:sldMk cId="2760558312" sldId="257"/>
            <ac:spMk id="83" creationId="{9C6BAEF3-1A35-52FA-D703-603CA147134F}"/>
          </ac:spMkLst>
        </pc:spChg>
        <pc:spChg chg="add mod">
          <ac:chgData name="Alexopoulos, Vicki" userId="eb7528b8-3334-44f7-901d-d8a6271d22ab" providerId="ADAL" clId="{F325F46D-BD05-4D37-95CC-372C3E4E75F3}" dt="2022-07-27T19:28:27.796" v="605" actId="1037"/>
          <ac:spMkLst>
            <pc:docMk/>
            <pc:sldMk cId="2760558312" sldId="257"/>
            <ac:spMk id="84" creationId="{646F7A13-3392-3508-0037-C1F51D436AF9}"/>
          </ac:spMkLst>
        </pc:spChg>
        <pc:spChg chg="add mod">
          <ac:chgData name="Alexopoulos, Vicki" userId="eb7528b8-3334-44f7-901d-d8a6271d22ab" providerId="ADAL" clId="{F325F46D-BD05-4D37-95CC-372C3E4E75F3}" dt="2022-07-27T19:28:27.796" v="605" actId="1037"/>
          <ac:spMkLst>
            <pc:docMk/>
            <pc:sldMk cId="2760558312" sldId="257"/>
            <ac:spMk id="85" creationId="{60B9C5EE-68EF-F027-5A50-894B4D88243A}"/>
          </ac:spMkLst>
        </pc:spChg>
        <pc:spChg chg="add mod">
          <ac:chgData name="Alexopoulos, Vicki" userId="eb7528b8-3334-44f7-901d-d8a6271d22ab" providerId="ADAL" clId="{F325F46D-BD05-4D37-95CC-372C3E4E75F3}" dt="2022-07-27T19:28:59.266" v="609" actId="1076"/>
          <ac:spMkLst>
            <pc:docMk/>
            <pc:sldMk cId="2760558312" sldId="257"/>
            <ac:spMk id="87" creationId="{0557B754-56C3-ED92-C37C-62C197B1D79F}"/>
          </ac:spMkLst>
        </pc:spChg>
        <pc:spChg chg="add mod">
          <ac:chgData name="Alexopoulos, Vicki" userId="eb7528b8-3334-44f7-901d-d8a6271d22ab" providerId="ADAL" clId="{F325F46D-BD05-4D37-95CC-372C3E4E75F3}" dt="2022-07-27T19:29:25.745" v="610" actId="1076"/>
          <ac:spMkLst>
            <pc:docMk/>
            <pc:sldMk cId="2760558312" sldId="257"/>
            <ac:spMk id="89" creationId="{D8690FE5-7637-BECF-D8F3-D9BF83EA0107}"/>
          </ac:spMkLst>
        </pc:spChg>
        <pc:spChg chg="add mod">
          <ac:chgData name="Alexopoulos, Vicki" userId="eb7528b8-3334-44f7-901d-d8a6271d22ab" providerId="ADAL" clId="{F325F46D-BD05-4D37-95CC-372C3E4E75F3}" dt="2022-07-25T20:11:07.281" v="585" actId="1076"/>
          <ac:spMkLst>
            <pc:docMk/>
            <pc:sldMk cId="2760558312" sldId="257"/>
            <ac:spMk id="91" creationId="{F4AAC349-3486-244F-7C0D-661876A79B96}"/>
          </ac:spMkLst>
        </pc:spChg>
        <pc:spChg chg="add mod">
          <ac:chgData name="Alexopoulos, Vicki" userId="eb7528b8-3334-44f7-901d-d8a6271d22ab" providerId="ADAL" clId="{F325F46D-BD05-4D37-95CC-372C3E4E75F3}" dt="2022-07-25T20:11:07.281" v="585" actId="1076"/>
          <ac:spMkLst>
            <pc:docMk/>
            <pc:sldMk cId="2760558312" sldId="257"/>
            <ac:spMk id="93" creationId="{BD188212-11D1-9322-D591-07C47D658D0C}"/>
          </ac:spMkLst>
        </pc:spChg>
      </pc:sldChg>
      <pc:sldChg chg="modSp mod">
        <pc:chgData name="Alexopoulos, Vicki" userId="eb7528b8-3334-44f7-901d-d8a6271d22ab" providerId="ADAL" clId="{F325F46D-BD05-4D37-95CC-372C3E4E75F3}" dt="2022-07-25T20:09:09.791" v="566" actId="1076"/>
        <pc:sldMkLst>
          <pc:docMk/>
          <pc:sldMk cId="2278592002" sldId="258"/>
        </pc:sldMkLst>
        <pc:spChg chg="mod">
          <ac:chgData name="Alexopoulos, Vicki" userId="eb7528b8-3334-44f7-901d-d8a6271d22ab" providerId="ADAL" clId="{F325F46D-BD05-4D37-95CC-372C3E4E75F3}" dt="2022-07-25T20:09:09.791" v="566" actId="1076"/>
          <ac:spMkLst>
            <pc:docMk/>
            <pc:sldMk cId="2278592002" sldId="258"/>
            <ac:spMk id="10" creationId="{D25E50A5-505A-F59D-C58A-4F6192BA1F68}"/>
          </ac:spMkLst>
        </pc:spChg>
        <pc:spChg chg="mod">
          <ac:chgData name="Alexopoulos, Vicki" userId="eb7528b8-3334-44f7-901d-d8a6271d22ab" providerId="ADAL" clId="{F325F46D-BD05-4D37-95CC-372C3E4E75F3}" dt="2022-07-25T19:46:22.210" v="221" actId="1582"/>
          <ac:spMkLst>
            <pc:docMk/>
            <pc:sldMk cId="2278592002" sldId="258"/>
            <ac:spMk id="12" creationId="{CB9DCFF7-6BE7-4F11-81CC-7C0899F1160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6A2216E-987A-0882-E4F9-539F776A29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52205A9C-0022-2AC5-A9DF-C2C6554438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F1B3B19-0B91-5457-1EE2-B412D21C8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E7430-FF01-4442-AB82-49CB9A0F71B6}" type="datetimeFigureOut">
              <a:rPr lang="en-CA" smtClean="0"/>
              <a:t>2022/09/01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7C2D22A-7ADC-2632-5768-900016609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B3193F3-B0DE-5F32-2467-4C9B1E22A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A945C-A62C-41BB-AB87-6F08F02F311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27332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53A486D-289B-F8E6-427F-4D1D733B4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69EA8C2-F4E4-B95C-BAC3-9667FD3232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31CBC69-B46A-D5A8-194F-A0FD9EE5E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E7430-FF01-4442-AB82-49CB9A0F71B6}" type="datetimeFigureOut">
              <a:rPr lang="en-CA" smtClean="0"/>
              <a:t>2022/09/01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E98470C-C134-389E-30F9-68545ECCC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A6454CD-2BAF-6364-0A53-C4B428BC7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A945C-A62C-41BB-AB87-6F08F02F311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59896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7D86D78-2E04-AF90-DDBB-4684FB7E7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F6AFDE09-41F9-FFA1-625C-8452648B43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A64630F-6DAF-C523-B602-29D30AB9E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E7430-FF01-4442-AB82-49CB9A0F71B6}" type="datetimeFigureOut">
              <a:rPr lang="en-CA" smtClean="0"/>
              <a:t>2022/09/01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54B56BA-F9E0-6A84-0163-AB3568BC8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3068D9F-C9CA-E500-4DA9-D07437C12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A945C-A62C-41BB-AB87-6F08F02F311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84347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832B20D-1B57-D82E-2115-2991E6D10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B8EF599-DB56-DEB7-62C8-8C9D614D3C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D460A5A7-2B61-3A6A-74B8-9C5611B789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ED4D7497-4F91-C016-9128-122FBD899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E7430-FF01-4442-AB82-49CB9A0F71B6}" type="datetimeFigureOut">
              <a:rPr lang="en-CA" smtClean="0"/>
              <a:t>2022/09/01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FD338A24-A083-E179-7A83-589B448E3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7ECA8E5C-FDF9-649E-16CE-BE58AD306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A945C-A62C-41BB-AB87-6F08F02F311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72678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C24B102-DFC5-C8F6-0374-1142434B5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44027C40-2010-9434-AE62-F0E6573495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B365F8FC-8917-10C1-9121-73290F1945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B725FD36-7CDC-3D26-19DD-7669C02DC5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A9F91E2D-7A44-7A0F-1D0C-7CFDDB5709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51294642-29C7-32EA-35DB-6923E48D5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E7430-FF01-4442-AB82-49CB9A0F71B6}" type="datetimeFigureOut">
              <a:rPr lang="en-CA" smtClean="0"/>
              <a:t>2022/09/01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6568BBBE-FB6C-F5DD-A1EC-F5E2A2619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A11CADCC-F8CE-C70E-42FD-58B2EF7AE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A945C-A62C-41BB-AB87-6F08F02F311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52850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424806C-8A7C-9BBF-C6FA-7F408BBC7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611D83FA-8F0F-C50B-EF4A-A3267C8B7A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E7430-FF01-4442-AB82-49CB9A0F71B6}" type="datetimeFigureOut">
              <a:rPr lang="en-CA" smtClean="0"/>
              <a:t>2022/09/01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2AAC646E-A93B-4D08-CE37-F2BC5A99A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5057EDAA-EFC1-8682-B3AA-56A9445A6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A945C-A62C-41BB-AB87-6F08F02F311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20406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C8CBD907-A2DA-5B38-A20B-C3D89ADEE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E7430-FF01-4442-AB82-49CB9A0F71B6}" type="datetimeFigureOut">
              <a:rPr lang="en-CA" smtClean="0"/>
              <a:t>2022/09/01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0E60EAC7-92BA-ABF5-C7F4-993999CA8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0F3A1B4F-CE9D-2B48-0E99-CE40E2774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A945C-A62C-41BB-AB87-6F08F02F311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72139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9FD936C-C155-597E-E963-1F437C5DB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B9D8D62-F183-CEFF-0185-DE5C0A4756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53CEE736-E783-D61C-6C69-61C5A03992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5DAFC391-0EE0-704D-1E6C-B23393176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E7430-FF01-4442-AB82-49CB9A0F71B6}" type="datetimeFigureOut">
              <a:rPr lang="en-CA" smtClean="0"/>
              <a:t>2022/09/01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88E71B96-78BE-A944-EFFA-C109E9531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FFCA123D-2D0D-6CC4-D362-C30E263F2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A945C-A62C-41BB-AB87-6F08F02F311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87250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1FD4BF6-37F5-AD11-99B2-C4D444D29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929F1213-6F03-79D0-5946-3FA03BE816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4E9724C1-4285-306D-1D1C-CB46ADE149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9EDD9161-583B-7377-F151-5DCC8AEDB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E7430-FF01-4442-AB82-49CB9A0F71B6}" type="datetimeFigureOut">
              <a:rPr lang="en-CA" smtClean="0"/>
              <a:t>2022/09/01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52C8282F-4CA4-DC62-B0E0-FB7D6A879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530DD483-A45F-9D7D-2248-00AA0D646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A945C-A62C-41BB-AB87-6F08F02F311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25691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0FA972E-FC8D-8923-BE03-677CC28C1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1C0DEF12-F610-F71D-4F7E-EBFF79CF4C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4130BF9-7F18-09FB-3237-6BA3FF7AA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E7430-FF01-4442-AB82-49CB9A0F71B6}" type="datetimeFigureOut">
              <a:rPr lang="en-CA" smtClean="0"/>
              <a:t>2022/09/01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CFDD23E-91D3-55B9-1B9B-3A6216D07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21B8E5C-DE25-ACD8-526B-7541F4B7B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A945C-A62C-41BB-AB87-6F08F02F311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78360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FBB31B37-B636-920F-BB35-3F84387396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D0A882B3-2626-1BBB-4AE3-FE2F33BD67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2FA7A4E-04B5-98CE-E564-C988A9B4E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E7430-FF01-4442-AB82-49CB9A0F71B6}" type="datetimeFigureOut">
              <a:rPr lang="en-CA" smtClean="0"/>
              <a:t>2022/09/01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D128D11-749E-3113-E40C-4379D8E81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1775632-B15B-92DA-8675-636BF9C9F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A945C-A62C-41BB-AB87-6F08F02F311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54221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297E36A5-87D7-FC0F-58D9-6FBB51BF6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C9555292-164B-5D36-C08C-41D5379977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460829F-CDF2-C0BA-0CDA-6E1BBC0E75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2E7430-FF01-4442-AB82-49CB9A0F71B6}" type="datetimeFigureOut">
              <a:rPr lang="en-CA" smtClean="0"/>
              <a:t>2022/09/01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628A78E-0FCA-E55A-A29A-F871DDB511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07FC63DB-D733-7C8A-D0FD-D496DE5455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1A945C-A62C-41BB-AB87-6F08F02F311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71404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="" xmlns:a16="http://schemas.microsoft.com/office/drawing/2014/main" id="{10023D1D-47D8-5229-B1D3-6E835AA868DE}"/>
              </a:ext>
            </a:extLst>
          </p:cNvPr>
          <p:cNvSpPr/>
          <p:nvPr/>
        </p:nvSpPr>
        <p:spPr>
          <a:xfrm>
            <a:off x="6735671" y="1419334"/>
            <a:ext cx="1790798" cy="479000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8" name="Rectangle 27">
            <a:extLst>
              <a:ext uri="{FF2B5EF4-FFF2-40B4-BE49-F238E27FC236}">
                <a16:creationId xmlns="" xmlns:a16="http://schemas.microsoft.com/office/drawing/2014/main" id="{678DDF1A-380A-D1DE-86D9-E8766FA1D3A3}"/>
              </a:ext>
            </a:extLst>
          </p:cNvPr>
          <p:cNvSpPr/>
          <p:nvPr/>
        </p:nvSpPr>
        <p:spPr>
          <a:xfrm>
            <a:off x="4605449" y="1419335"/>
            <a:ext cx="1790798" cy="479000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06FE3E4E-7CD1-C0CB-8680-7962CDC7597D}"/>
              </a:ext>
            </a:extLst>
          </p:cNvPr>
          <p:cNvSpPr/>
          <p:nvPr/>
        </p:nvSpPr>
        <p:spPr>
          <a:xfrm>
            <a:off x="2471585" y="1155048"/>
            <a:ext cx="1790798" cy="505428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8FCFA29B-217D-AE68-D474-BF8AB665BB13}"/>
              </a:ext>
            </a:extLst>
          </p:cNvPr>
          <p:cNvSpPr/>
          <p:nvPr/>
        </p:nvSpPr>
        <p:spPr>
          <a:xfrm>
            <a:off x="309671" y="1419334"/>
            <a:ext cx="1790798" cy="479000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33CF3986-7F5C-0626-22CF-E6ECD795D550}"/>
              </a:ext>
            </a:extLst>
          </p:cNvPr>
          <p:cNvSpPr txBox="1"/>
          <p:nvPr/>
        </p:nvSpPr>
        <p:spPr>
          <a:xfrm>
            <a:off x="212782" y="22069"/>
            <a:ext cx="837326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2400" b="1" dirty="0"/>
              <a:t>Ontario Triage Algorithm for Stroke Prevention Clinic Referrals </a:t>
            </a:r>
            <a:br>
              <a:rPr lang="en-CA" sz="2400" b="1" dirty="0"/>
            </a:br>
            <a:r>
              <a:rPr lang="en-CA" sz="2000" dirty="0"/>
              <a:t>Patients with TIA or Non Disabling Stroke Symptoms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B2CCE15A-FE2A-6E77-589C-129493C25839}"/>
              </a:ext>
            </a:extLst>
          </p:cNvPr>
          <p:cNvSpPr/>
          <p:nvPr/>
        </p:nvSpPr>
        <p:spPr>
          <a:xfrm>
            <a:off x="8717491" y="78896"/>
            <a:ext cx="927358" cy="705394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" b="1" dirty="0"/>
              <a:t>New Acute TIA / Stroke Symptoms</a:t>
            </a:r>
          </a:p>
        </p:txBody>
      </p:sp>
      <p:sp>
        <p:nvSpPr>
          <p:cNvPr id="5" name="Arrow: Right 4">
            <a:extLst>
              <a:ext uri="{FF2B5EF4-FFF2-40B4-BE49-F238E27FC236}">
                <a16:creationId xmlns="" xmlns:a16="http://schemas.microsoft.com/office/drawing/2014/main" id="{E1579CA9-7B31-764A-09DB-6FC95D042E19}"/>
              </a:ext>
            </a:extLst>
          </p:cNvPr>
          <p:cNvSpPr/>
          <p:nvPr/>
        </p:nvSpPr>
        <p:spPr>
          <a:xfrm>
            <a:off x="9719906" y="95263"/>
            <a:ext cx="1261172" cy="705394"/>
          </a:xfrm>
          <a:prstGeom prst="rightArrow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" b="1" dirty="0"/>
              <a:t>Within 48 hrs and no ED Visit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69E493E1-5D15-52C8-42E3-0F54D979EAE2}"/>
              </a:ext>
            </a:extLst>
          </p:cNvPr>
          <p:cNvSpPr txBox="1"/>
          <p:nvPr/>
        </p:nvSpPr>
        <p:spPr>
          <a:xfrm>
            <a:off x="8695456" y="882370"/>
            <a:ext cx="3329353" cy="646331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en-CA" sz="1200" b="1" dirty="0"/>
              <a:t>Stroke Symptoms - MASH</a:t>
            </a:r>
          </a:p>
          <a:p>
            <a:r>
              <a:rPr lang="en-CA" sz="1200" i="1" dirty="0"/>
              <a:t>likely TIA or minor stroke </a:t>
            </a:r>
            <a:r>
              <a:rPr lang="en-CA" sz="1200" dirty="0"/>
              <a:t>(transient, fluctuating) &amp; if persistent, increase triage </a:t>
            </a:r>
            <a:r>
              <a:rPr lang="en-CA" sz="1200" dirty="0" smtClean="0"/>
              <a:t>scale or </a:t>
            </a:r>
            <a:r>
              <a:rPr lang="en-CA" sz="1200" dirty="0"/>
              <a:t>admit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2E8807F8-2481-5E6F-A82F-EB1F911CFF58}"/>
              </a:ext>
            </a:extLst>
          </p:cNvPr>
          <p:cNvSpPr txBox="1"/>
          <p:nvPr/>
        </p:nvSpPr>
        <p:spPr>
          <a:xfrm>
            <a:off x="8695456" y="2968244"/>
            <a:ext cx="3352142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en-CA" sz="1200" b="1" dirty="0"/>
              <a:t>Stroke Evaluation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D18AA00E-9841-AB10-1516-3B5FA4484D37}"/>
              </a:ext>
            </a:extLst>
          </p:cNvPr>
          <p:cNvSpPr txBox="1"/>
          <p:nvPr/>
        </p:nvSpPr>
        <p:spPr>
          <a:xfrm>
            <a:off x="8696864" y="4171552"/>
            <a:ext cx="3329353" cy="646331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en-CA" sz="1200" b="1" dirty="0"/>
              <a:t>Triage Scale</a:t>
            </a:r>
          </a:p>
          <a:p>
            <a:r>
              <a:rPr lang="en-CA" sz="1200" dirty="0"/>
              <a:t>Time frame to be seen at SPC from date of referral sent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="" xmlns:a16="http://schemas.microsoft.com/office/drawing/2014/main" id="{C28B51F1-2A8A-EEBD-305B-08D281E1F6B5}"/>
              </a:ext>
            </a:extLst>
          </p:cNvPr>
          <p:cNvSpPr/>
          <p:nvPr/>
        </p:nvSpPr>
        <p:spPr>
          <a:xfrm>
            <a:off x="11026353" y="154326"/>
            <a:ext cx="964861" cy="629964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" b="1" dirty="0"/>
              <a:t>Advise to go to CT-capable ED Immediately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="" xmlns:a16="http://schemas.microsoft.com/office/drawing/2014/main" id="{C683A39D-D68A-B637-579D-3BBCF5EB22E0}"/>
              </a:ext>
            </a:extLst>
          </p:cNvPr>
          <p:cNvSpPr/>
          <p:nvPr/>
        </p:nvSpPr>
        <p:spPr>
          <a:xfrm>
            <a:off x="309671" y="885281"/>
            <a:ext cx="1790798" cy="660064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" dirty="0"/>
              <a:t>MASH Symptoms </a:t>
            </a:r>
            <a:r>
              <a:rPr lang="en-CA" sz="1000" u="sng" dirty="0"/>
              <a:t>within </a:t>
            </a:r>
            <a:r>
              <a:rPr lang="en-CA" sz="1000" dirty="0"/>
              <a:t>48hrs seen in ED </a:t>
            </a:r>
            <a:r>
              <a:rPr lang="en-CA" sz="1000" b="1" dirty="0"/>
              <a:t>OR </a:t>
            </a:r>
            <a:r>
              <a:rPr lang="en-CA" sz="1000" dirty="0"/>
              <a:t>Motor </a:t>
            </a:r>
            <a:r>
              <a:rPr lang="en-CA" sz="1000" dirty="0" smtClean="0"/>
              <a:t>or </a:t>
            </a:r>
            <a:r>
              <a:rPr lang="en-CA" sz="1000" dirty="0"/>
              <a:t>Speech symptoms between 48hrs and 2 </a:t>
            </a:r>
            <a:r>
              <a:rPr lang="en-CA" sz="1000" dirty="0" err="1"/>
              <a:t>wks</a:t>
            </a:r>
            <a:endParaRPr lang="en-CA" sz="1000" dirty="0"/>
          </a:p>
        </p:txBody>
      </p:sp>
      <p:sp>
        <p:nvSpPr>
          <p:cNvPr id="22" name="Rectangle: Rounded Corners 21">
            <a:extLst>
              <a:ext uri="{FF2B5EF4-FFF2-40B4-BE49-F238E27FC236}">
                <a16:creationId xmlns="" xmlns:a16="http://schemas.microsoft.com/office/drawing/2014/main" id="{CC742D63-5614-66A0-02BB-012E6DFB886D}"/>
              </a:ext>
            </a:extLst>
          </p:cNvPr>
          <p:cNvSpPr/>
          <p:nvPr/>
        </p:nvSpPr>
        <p:spPr>
          <a:xfrm>
            <a:off x="2459418" y="885281"/>
            <a:ext cx="1790799" cy="660064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" dirty="0"/>
              <a:t>Acute Ataxia, Vision, or </a:t>
            </a:r>
            <a:r>
              <a:rPr lang="en-CA" sz="1000" dirty="0" err="1"/>
              <a:t>Hemibody</a:t>
            </a:r>
            <a:r>
              <a:rPr lang="en-CA" sz="1000" dirty="0"/>
              <a:t> Sensory symptoms </a:t>
            </a:r>
            <a:r>
              <a:rPr lang="en-CA" sz="1000" u="sng" dirty="0"/>
              <a:t>between 48hrs and 2 </a:t>
            </a:r>
            <a:r>
              <a:rPr lang="en-CA" sz="1000" u="sng" dirty="0" err="1"/>
              <a:t>wks</a:t>
            </a:r>
            <a:endParaRPr lang="en-CA" sz="1000" u="sng" dirty="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="" xmlns:a16="http://schemas.microsoft.com/office/drawing/2014/main" id="{213C0ECA-1FD1-095E-D6DB-113C7F55E4A5}"/>
              </a:ext>
            </a:extLst>
          </p:cNvPr>
          <p:cNvSpPr/>
          <p:nvPr/>
        </p:nvSpPr>
        <p:spPr>
          <a:xfrm>
            <a:off x="6739388" y="885281"/>
            <a:ext cx="1790799" cy="660064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" dirty="0"/>
              <a:t>Symptoms LESS likely to be TIA/Stroke OR Discharged inpatient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="" xmlns:a16="http://schemas.microsoft.com/office/drawing/2014/main" id="{5AAA8EDD-0BF2-0C6D-F47E-9B7754F89E8C}"/>
              </a:ext>
            </a:extLst>
          </p:cNvPr>
          <p:cNvSpPr/>
          <p:nvPr/>
        </p:nvSpPr>
        <p:spPr>
          <a:xfrm>
            <a:off x="4609166" y="885281"/>
            <a:ext cx="1790798" cy="660064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" dirty="0"/>
              <a:t>MASH symptoms </a:t>
            </a:r>
            <a:endParaRPr lang="en-CA" sz="1000" dirty="0" smtClean="0"/>
          </a:p>
          <a:p>
            <a:pPr algn="ctr"/>
            <a:r>
              <a:rPr lang="en-CA" sz="1000" u="sng" dirty="0" smtClean="0"/>
              <a:t>greater </a:t>
            </a:r>
            <a:r>
              <a:rPr lang="en-CA" sz="1000" u="sng" dirty="0"/>
              <a:t>than 2 weeks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="" xmlns:a16="http://schemas.microsoft.com/office/drawing/2014/main" id="{D05CA7CD-DE1C-2590-76B9-92BF64D1F88D}"/>
              </a:ext>
            </a:extLst>
          </p:cNvPr>
          <p:cNvSpPr/>
          <p:nvPr/>
        </p:nvSpPr>
        <p:spPr>
          <a:xfrm>
            <a:off x="309671" y="1679728"/>
            <a:ext cx="6086576" cy="39967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200" b="1" dirty="0"/>
              <a:t>Has Stroke Evaluation been completed?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="" xmlns:a16="http://schemas.microsoft.com/office/drawing/2014/main" id="{B2ED488F-D3DF-6C97-19B5-0DBDFE848AE9}"/>
              </a:ext>
            </a:extLst>
          </p:cNvPr>
          <p:cNvSpPr/>
          <p:nvPr/>
        </p:nvSpPr>
        <p:spPr>
          <a:xfrm>
            <a:off x="309671" y="3099517"/>
            <a:ext cx="6086576" cy="653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200" b="1" dirty="0"/>
              <a:t>Any urgent findings? </a:t>
            </a:r>
            <a:br>
              <a:rPr lang="en-CA" sz="1200" b="1" dirty="0"/>
            </a:br>
            <a:r>
              <a:rPr lang="en-CA" sz="1200" dirty="0"/>
              <a:t>i.e. new stroke on </a:t>
            </a:r>
            <a:r>
              <a:rPr lang="en-CA" sz="1200" dirty="0" smtClean="0"/>
              <a:t>imaging, </a:t>
            </a:r>
            <a:r>
              <a:rPr lang="en-CA" sz="1200" dirty="0"/>
              <a:t>untreated </a:t>
            </a:r>
            <a:r>
              <a:rPr lang="en-CA" sz="1200" dirty="0" smtClean="0"/>
              <a:t>atrial </a:t>
            </a:r>
            <a:r>
              <a:rPr lang="en-CA" sz="1200" dirty="0" smtClean="0"/>
              <a:t>fibrillation/flutter</a:t>
            </a:r>
            <a:r>
              <a:rPr lang="en-CA" sz="1200" dirty="0" smtClean="0"/>
              <a:t>, </a:t>
            </a:r>
          </a:p>
          <a:p>
            <a:pPr algn="ctr"/>
            <a:r>
              <a:rPr lang="en-CA" sz="1200" dirty="0" smtClean="0"/>
              <a:t>untreated symptomatic &gt;50</a:t>
            </a:r>
            <a:r>
              <a:rPr lang="en-CA" sz="1200" dirty="0"/>
              <a:t>% carotid stenosis, or other (thrombosis/dissection/stenosis)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="" xmlns:a16="http://schemas.microsoft.com/office/drawing/2014/main" id="{E9404AA7-04F0-0174-4108-A63A74954FF1}"/>
              </a:ext>
            </a:extLst>
          </p:cNvPr>
          <p:cNvSpPr/>
          <p:nvPr/>
        </p:nvSpPr>
        <p:spPr>
          <a:xfrm>
            <a:off x="309671" y="4736304"/>
            <a:ext cx="6086576" cy="34668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200" b="1" dirty="0"/>
              <a:t>Are other High Risks** Present?</a:t>
            </a:r>
            <a:endParaRPr lang="en-CA" sz="1200" dirty="0"/>
          </a:p>
        </p:txBody>
      </p:sp>
      <p:sp>
        <p:nvSpPr>
          <p:cNvPr id="33" name="Oval 32">
            <a:extLst>
              <a:ext uri="{FF2B5EF4-FFF2-40B4-BE49-F238E27FC236}">
                <a16:creationId xmlns="" xmlns:a16="http://schemas.microsoft.com/office/drawing/2014/main" id="{3C5E0D4D-E4EA-A069-E607-9C708E20F177}"/>
              </a:ext>
            </a:extLst>
          </p:cNvPr>
          <p:cNvSpPr/>
          <p:nvPr/>
        </p:nvSpPr>
        <p:spPr>
          <a:xfrm>
            <a:off x="7446920" y="5756953"/>
            <a:ext cx="430476" cy="422307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E</a:t>
            </a:r>
          </a:p>
        </p:txBody>
      </p:sp>
      <p:sp>
        <p:nvSpPr>
          <p:cNvPr id="34" name="Arrow: Down 33">
            <a:extLst>
              <a:ext uri="{FF2B5EF4-FFF2-40B4-BE49-F238E27FC236}">
                <a16:creationId xmlns="" xmlns:a16="http://schemas.microsoft.com/office/drawing/2014/main" id="{FF48E063-4CC3-9343-EF38-F13A9F3E63B0}"/>
              </a:ext>
            </a:extLst>
          </p:cNvPr>
          <p:cNvSpPr/>
          <p:nvPr/>
        </p:nvSpPr>
        <p:spPr>
          <a:xfrm>
            <a:off x="309671" y="1996979"/>
            <a:ext cx="774956" cy="1073583"/>
          </a:xfrm>
          <a:prstGeom prst="down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" dirty="0"/>
              <a:t>Yes</a:t>
            </a:r>
          </a:p>
        </p:txBody>
      </p:sp>
      <p:sp>
        <p:nvSpPr>
          <p:cNvPr id="35" name="Arrow: Down 34">
            <a:extLst>
              <a:ext uri="{FF2B5EF4-FFF2-40B4-BE49-F238E27FC236}">
                <a16:creationId xmlns="" xmlns:a16="http://schemas.microsoft.com/office/drawing/2014/main" id="{074150B2-DABF-7D92-1562-27F32E80E502}"/>
              </a:ext>
            </a:extLst>
          </p:cNvPr>
          <p:cNvSpPr/>
          <p:nvPr/>
        </p:nvSpPr>
        <p:spPr>
          <a:xfrm>
            <a:off x="1157068" y="1992537"/>
            <a:ext cx="774956" cy="653364"/>
          </a:xfrm>
          <a:prstGeom prst="down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" dirty="0"/>
              <a:t>No</a:t>
            </a:r>
          </a:p>
        </p:txBody>
      </p:sp>
      <p:sp>
        <p:nvSpPr>
          <p:cNvPr id="36" name="Oval 35">
            <a:extLst>
              <a:ext uri="{FF2B5EF4-FFF2-40B4-BE49-F238E27FC236}">
                <a16:creationId xmlns="" xmlns:a16="http://schemas.microsoft.com/office/drawing/2014/main" id="{3A886751-7CDA-2D48-65C4-94887E94C4A6}"/>
              </a:ext>
            </a:extLst>
          </p:cNvPr>
          <p:cNvSpPr/>
          <p:nvPr/>
        </p:nvSpPr>
        <p:spPr>
          <a:xfrm>
            <a:off x="1329308" y="2655512"/>
            <a:ext cx="468000" cy="42230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A</a:t>
            </a:r>
          </a:p>
        </p:txBody>
      </p:sp>
      <p:sp>
        <p:nvSpPr>
          <p:cNvPr id="37" name="Arrow: Down 36">
            <a:extLst>
              <a:ext uri="{FF2B5EF4-FFF2-40B4-BE49-F238E27FC236}">
                <a16:creationId xmlns="" xmlns:a16="http://schemas.microsoft.com/office/drawing/2014/main" id="{00014A1E-15C0-3B7E-79C0-6AC088F2DD33}"/>
              </a:ext>
            </a:extLst>
          </p:cNvPr>
          <p:cNvSpPr/>
          <p:nvPr/>
        </p:nvSpPr>
        <p:spPr>
          <a:xfrm>
            <a:off x="1192893" y="3749779"/>
            <a:ext cx="774956" cy="986526"/>
          </a:xfrm>
          <a:prstGeom prst="down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" dirty="0"/>
              <a:t>No</a:t>
            </a:r>
          </a:p>
        </p:txBody>
      </p:sp>
      <p:sp>
        <p:nvSpPr>
          <p:cNvPr id="38" name="Arrow: Down 37">
            <a:extLst>
              <a:ext uri="{FF2B5EF4-FFF2-40B4-BE49-F238E27FC236}">
                <a16:creationId xmlns="" xmlns:a16="http://schemas.microsoft.com/office/drawing/2014/main" id="{66824D72-E20B-587E-F890-C83C4E37D36B}"/>
              </a:ext>
            </a:extLst>
          </p:cNvPr>
          <p:cNvSpPr/>
          <p:nvPr/>
        </p:nvSpPr>
        <p:spPr>
          <a:xfrm>
            <a:off x="1157068" y="1989206"/>
            <a:ext cx="774956" cy="653364"/>
          </a:xfrm>
          <a:prstGeom prst="down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" dirty="0"/>
              <a:t>No</a:t>
            </a:r>
          </a:p>
        </p:txBody>
      </p:sp>
      <p:sp>
        <p:nvSpPr>
          <p:cNvPr id="39" name="Arrow: Down 38">
            <a:extLst>
              <a:ext uri="{FF2B5EF4-FFF2-40B4-BE49-F238E27FC236}">
                <a16:creationId xmlns="" xmlns:a16="http://schemas.microsoft.com/office/drawing/2014/main" id="{91FCC977-7122-AD8A-EC0D-80A8011BB699}"/>
              </a:ext>
            </a:extLst>
          </p:cNvPr>
          <p:cNvSpPr/>
          <p:nvPr/>
        </p:nvSpPr>
        <p:spPr>
          <a:xfrm>
            <a:off x="364584" y="5082992"/>
            <a:ext cx="774956" cy="653364"/>
          </a:xfrm>
          <a:prstGeom prst="down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" dirty="0"/>
              <a:t>Yes</a:t>
            </a:r>
          </a:p>
        </p:txBody>
      </p:sp>
      <p:sp>
        <p:nvSpPr>
          <p:cNvPr id="40" name="Arrow: Down 39">
            <a:extLst>
              <a:ext uri="{FF2B5EF4-FFF2-40B4-BE49-F238E27FC236}">
                <a16:creationId xmlns="" xmlns:a16="http://schemas.microsoft.com/office/drawing/2014/main" id="{6A454A3C-50FA-12B4-7B69-515D5B8C906F}"/>
              </a:ext>
            </a:extLst>
          </p:cNvPr>
          <p:cNvSpPr/>
          <p:nvPr/>
        </p:nvSpPr>
        <p:spPr>
          <a:xfrm>
            <a:off x="1198475" y="5076145"/>
            <a:ext cx="774956" cy="653364"/>
          </a:xfrm>
          <a:prstGeom prst="down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" dirty="0"/>
              <a:t>No</a:t>
            </a:r>
          </a:p>
        </p:txBody>
      </p:sp>
      <p:sp>
        <p:nvSpPr>
          <p:cNvPr id="41" name="Oval 40">
            <a:extLst>
              <a:ext uri="{FF2B5EF4-FFF2-40B4-BE49-F238E27FC236}">
                <a16:creationId xmlns="" xmlns:a16="http://schemas.microsoft.com/office/drawing/2014/main" id="{5E091442-1595-456A-DF19-50ED3DBC4C51}"/>
              </a:ext>
            </a:extLst>
          </p:cNvPr>
          <p:cNvSpPr/>
          <p:nvPr/>
        </p:nvSpPr>
        <p:spPr>
          <a:xfrm>
            <a:off x="532672" y="5753276"/>
            <a:ext cx="430476" cy="42230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B</a:t>
            </a:r>
          </a:p>
        </p:txBody>
      </p:sp>
      <p:sp>
        <p:nvSpPr>
          <p:cNvPr id="42" name="Oval 41">
            <a:extLst>
              <a:ext uri="{FF2B5EF4-FFF2-40B4-BE49-F238E27FC236}">
                <a16:creationId xmlns="" xmlns:a16="http://schemas.microsoft.com/office/drawing/2014/main" id="{1A3479C5-8FA9-9886-58E6-CB11122A45BC}"/>
              </a:ext>
            </a:extLst>
          </p:cNvPr>
          <p:cNvSpPr/>
          <p:nvPr/>
        </p:nvSpPr>
        <p:spPr>
          <a:xfrm>
            <a:off x="1360981" y="5749839"/>
            <a:ext cx="430476" cy="42230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C</a:t>
            </a:r>
          </a:p>
        </p:txBody>
      </p:sp>
      <p:sp>
        <p:nvSpPr>
          <p:cNvPr id="44" name="Arrow: Down 43">
            <a:extLst>
              <a:ext uri="{FF2B5EF4-FFF2-40B4-BE49-F238E27FC236}">
                <a16:creationId xmlns="" xmlns:a16="http://schemas.microsoft.com/office/drawing/2014/main" id="{20C44907-6A0B-9DCC-6BE6-6F181DC32120}"/>
              </a:ext>
            </a:extLst>
          </p:cNvPr>
          <p:cNvSpPr/>
          <p:nvPr/>
        </p:nvSpPr>
        <p:spPr>
          <a:xfrm>
            <a:off x="334057" y="3727667"/>
            <a:ext cx="774956" cy="578456"/>
          </a:xfrm>
          <a:prstGeom prst="down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" dirty="0"/>
              <a:t>Yes</a:t>
            </a:r>
          </a:p>
        </p:txBody>
      </p:sp>
      <p:sp>
        <p:nvSpPr>
          <p:cNvPr id="45" name="Oval 44">
            <a:extLst>
              <a:ext uri="{FF2B5EF4-FFF2-40B4-BE49-F238E27FC236}">
                <a16:creationId xmlns="" xmlns:a16="http://schemas.microsoft.com/office/drawing/2014/main" id="{46B2726A-D7CD-9EC0-2133-E30AD2D8D822}"/>
              </a:ext>
            </a:extLst>
          </p:cNvPr>
          <p:cNvSpPr/>
          <p:nvPr/>
        </p:nvSpPr>
        <p:spPr>
          <a:xfrm>
            <a:off x="506297" y="4310060"/>
            <a:ext cx="468000" cy="42230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A</a:t>
            </a:r>
          </a:p>
        </p:txBody>
      </p:sp>
      <p:sp>
        <p:nvSpPr>
          <p:cNvPr id="46" name="Arrow: Down 45">
            <a:extLst>
              <a:ext uri="{FF2B5EF4-FFF2-40B4-BE49-F238E27FC236}">
                <a16:creationId xmlns="" xmlns:a16="http://schemas.microsoft.com/office/drawing/2014/main" id="{B3DF56B0-0FAE-3C7A-946A-358BB8943712}"/>
              </a:ext>
            </a:extLst>
          </p:cNvPr>
          <p:cNvSpPr/>
          <p:nvPr/>
        </p:nvSpPr>
        <p:spPr>
          <a:xfrm>
            <a:off x="2547662" y="2017095"/>
            <a:ext cx="774956" cy="1073583"/>
          </a:xfrm>
          <a:prstGeom prst="down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" dirty="0"/>
              <a:t>Yes</a:t>
            </a:r>
          </a:p>
        </p:txBody>
      </p:sp>
      <p:sp>
        <p:nvSpPr>
          <p:cNvPr id="47" name="Oval 46">
            <a:extLst>
              <a:ext uri="{FF2B5EF4-FFF2-40B4-BE49-F238E27FC236}">
                <a16:creationId xmlns="" xmlns:a16="http://schemas.microsoft.com/office/drawing/2014/main" id="{38E2D941-E0FB-28FA-8405-70F52928B5B6}"/>
              </a:ext>
            </a:extLst>
          </p:cNvPr>
          <p:cNvSpPr/>
          <p:nvPr/>
        </p:nvSpPr>
        <p:spPr>
          <a:xfrm>
            <a:off x="3532686" y="2668371"/>
            <a:ext cx="430476" cy="42230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B</a:t>
            </a:r>
          </a:p>
        </p:txBody>
      </p:sp>
      <p:sp>
        <p:nvSpPr>
          <p:cNvPr id="48" name="Arrow: Down 47">
            <a:extLst>
              <a:ext uri="{FF2B5EF4-FFF2-40B4-BE49-F238E27FC236}">
                <a16:creationId xmlns="" xmlns:a16="http://schemas.microsoft.com/office/drawing/2014/main" id="{4D0B2272-048D-5220-9C18-DC79CD19E862}"/>
              </a:ext>
            </a:extLst>
          </p:cNvPr>
          <p:cNvSpPr/>
          <p:nvPr/>
        </p:nvSpPr>
        <p:spPr>
          <a:xfrm>
            <a:off x="3360446" y="2002065"/>
            <a:ext cx="774956" cy="653364"/>
          </a:xfrm>
          <a:prstGeom prst="down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" dirty="0"/>
              <a:t>No</a:t>
            </a:r>
          </a:p>
        </p:txBody>
      </p:sp>
      <p:sp>
        <p:nvSpPr>
          <p:cNvPr id="49" name="Arrow: Down 48">
            <a:extLst>
              <a:ext uri="{FF2B5EF4-FFF2-40B4-BE49-F238E27FC236}">
                <a16:creationId xmlns="" xmlns:a16="http://schemas.microsoft.com/office/drawing/2014/main" id="{A39B9787-3A58-33B7-1EA9-D68733244D07}"/>
              </a:ext>
            </a:extLst>
          </p:cNvPr>
          <p:cNvSpPr/>
          <p:nvPr/>
        </p:nvSpPr>
        <p:spPr>
          <a:xfrm>
            <a:off x="1189175" y="3751148"/>
            <a:ext cx="774956" cy="986526"/>
          </a:xfrm>
          <a:prstGeom prst="down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" dirty="0"/>
              <a:t>No</a:t>
            </a:r>
          </a:p>
        </p:txBody>
      </p:sp>
      <p:sp>
        <p:nvSpPr>
          <p:cNvPr id="50" name="Arrow: Down 49">
            <a:extLst>
              <a:ext uri="{FF2B5EF4-FFF2-40B4-BE49-F238E27FC236}">
                <a16:creationId xmlns="" xmlns:a16="http://schemas.microsoft.com/office/drawing/2014/main" id="{B4DECC0A-18A6-11B7-3A5E-CD62AEF5F60B}"/>
              </a:ext>
            </a:extLst>
          </p:cNvPr>
          <p:cNvSpPr/>
          <p:nvPr/>
        </p:nvSpPr>
        <p:spPr>
          <a:xfrm>
            <a:off x="2534894" y="3715926"/>
            <a:ext cx="774956" cy="578456"/>
          </a:xfrm>
          <a:prstGeom prst="down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" dirty="0"/>
              <a:t>Yes</a:t>
            </a:r>
          </a:p>
        </p:txBody>
      </p:sp>
      <p:sp>
        <p:nvSpPr>
          <p:cNvPr id="51" name="Oval 50">
            <a:extLst>
              <a:ext uri="{FF2B5EF4-FFF2-40B4-BE49-F238E27FC236}">
                <a16:creationId xmlns="" xmlns:a16="http://schemas.microsoft.com/office/drawing/2014/main" id="{6DDDB701-EB4D-A765-071C-C73B8BFB8111}"/>
              </a:ext>
            </a:extLst>
          </p:cNvPr>
          <p:cNvSpPr/>
          <p:nvPr/>
        </p:nvSpPr>
        <p:spPr>
          <a:xfrm>
            <a:off x="2707134" y="4298319"/>
            <a:ext cx="468000" cy="42230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A</a:t>
            </a:r>
          </a:p>
        </p:txBody>
      </p:sp>
      <p:sp>
        <p:nvSpPr>
          <p:cNvPr id="52" name="Arrow: Down 51">
            <a:extLst>
              <a:ext uri="{FF2B5EF4-FFF2-40B4-BE49-F238E27FC236}">
                <a16:creationId xmlns="" xmlns:a16="http://schemas.microsoft.com/office/drawing/2014/main" id="{4C5E1961-D373-87D5-1905-06DB7CCC6876}"/>
              </a:ext>
            </a:extLst>
          </p:cNvPr>
          <p:cNvSpPr/>
          <p:nvPr/>
        </p:nvSpPr>
        <p:spPr>
          <a:xfrm>
            <a:off x="3390012" y="3739407"/>
            <a:ext cx="774956" cy="986526"/>
          </a:xfrm>
          <a:prstGeom prst="down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" dirty="0"/>
              <a:t>No</a:t>
            </a:r>
          </a:p>
        </p:txBody>
      </p:sp>
      <p:sp>
        <p:nvSpPr>
          <p:cNvPr id="53" name="Arrow: Down 52">
            <a:extLst>
              <a:ext uri="{FF2B5EF4-FFF2-40B4-BE49-F238E27FC236}">
                <a16:creationId xmlns="" xmlns:a16="http://schemas.microsoft.com/office/drawing/2014/main" id="{47A1C277-6A52-003D-AADC-E1AFFFDAA62C}"/>
              </a:ext>
            </a:extLst>
          </p:cNvPr>
          <p:cNvSpPr/>
          <p:nvPr/>
        </p:nvSpPr>
        <p:spPr>
          <a:xfrm>
            <a:off x="4685881" y="3704186"/>
            <a:ext cx="774956" cy="578456"/>
          </a:xfrm>
          <a:prstGeom prst="down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" dirty="0"/>
              <a:t>Yes</a:t>
            </a:r>
          </a:p>
        </p:txBody>
      </p:sp>
      <p:sp>
        <p:nvSpPr>
          <p:cNvPr id="54" name="Oval 53">
            <a:extLst>
              <a:ext uri="{FF2B5EF4-FFF2-40B4-BE49-F238E27FC236}">
                <a16:creationId xmlns="" xmlns:a16="http://schemas.microsoft.com/office/drawing/2014/main" id="{E0ABE9E5-2DF8-D961-95CF-4CFD382054E8}"/>
              </a:ext>
            </a:extLst>
          </p:cNvPr>
          <p:cNvSpPr/>
          <p:nvPr/>
        </p:nvSpPr>
        <p:spPr>
          <a:xfrm>
            <a:off x="4799225" y="4293013"/>
            <a:ext cx="547061" cy="42230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B</a:t>
            </a:r>
            <a:r>
              <a:rPr lang="en-CA" baseline="30000" dirty="0"/>
              <a:t>*</a:t>
            </a:r>
          </a:p>
        </p:txBody>
      </p:sp>
      <p:sp>
        <p:nvSpPr>
          <p:cNvPr id="55" name="Arrow: Down 54">
            <a:extLst>
              <a:ext uri="{FF2B5EF4-FFF2-40B4-BE49-F238E27FC236}">
                <a16:creationId xmlns="" xmlns:a16="http://schemas.microsoft.com/office/drawing/2014/main" id="{0826AC22-D9CF-58C9-27BD-49940CE23603}"/>
              </a:ext>
            </a:extLst>
          </p:cNvPr>
          <p:cNvSpPr/>
          <p:nvPr/>
        </p:nvSpPr>
        <p:spPr>
          <a:xfrm>
            <a:off x="5540999" y="3727667"/>
            <a:ext cx="774956" cy="986526"/>
          </a:xfrm>
          <a:prstGeom prst="down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" dirty="0"/>
              <a:t>No</a:t>
            </a:r>
          </a:p>
        </p:txBody>
      </p:sp>
      <p:sp>
        <p:nvSpPr>
          <p:cNvPr id="60" name="Arrow: Down 59">
            <a:extLst>
              <a:ext uri="{FF2B5EF4-FFF2-40B4-BE49-F238E27FC236}">
                <a16:creationId xmlns="" xmlns:a16="http://schemas.microsoft.com/office/drawing/2014/main" id="{91FD55F7-14EE-002B-765B-81F0D17F5DDA}"/>
              </a:ext>
            </a:extLst>
          </p:cNvPr>
          <p:cNvSpPr/>
          <p:nvPr/>
        </p:nvSpPr>
        <p:spPr>
          <a:xfrm>
            <a:off x="2550342" y="5078357"/>
            <a:ext cx="774956" cy="653364"/>
          </a:xfrm>
          <a:prstGeom prst="down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" dirty="0"/>
              <a:t>Yes</a:t>
            </a:r>
          </a:p>
        </p:txBody>
      </p:sp>
      <p:sp>
        <p:nvSpPr>
          <p:cNvPr id="61" name="Arrow: Down 60">
            <a:extLst>
              <a:ext uri="{FF2B5EF4-FFF2-40B4-BE49-F238E27FC236}">
                <a16:creationId xmlns="" xmlns:a16="http://schemas.microsoft.com/office/drawing/2014/main" id="{AD1430C0-B43B-CB70-A3F5-264A4E80BAC3}"/>
              </a:ext>
            </a:extLst>
          </p:cNvPr>
          <p:cNvSpPr/>
          <p:nvPr/>
        </p:nvSpPr>
        <p:spPr>
          <a:xfrm>
            <a:off x="3384233" y="5071510"/>
            <a:ext cx="774956" cy="653364"/>
          </a:xfrm>
          <a:prstGeom prst="down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" dirty="0"/>
              <a:t>No</a:t>
            </a:r>
          </a:p>
        </p:txBody>
      </p:sp>
      <p:sp>
        <p:nvSpPr>
          <p:cNvPr id="64" name="Arrow: Down 63">
            <a:extLst>
              <a:ext uri="{FF2B5EF4-FFF2-40B4-BE49-F238E27FC236}">
                <a16:creationId xmlns="" xmlns:a16="http://schemas.microsoft.com/office/drawing/2014/main" id="{12FC739D-BEB3-0230-F7C7-98965D8372DD}"/>
              </a:ext>
            </a:extLst>
          </p:cNvPr>
          <p:cNvSpPr/>
          <p:nvPr/>
        </p:nvSpPr>
        <p:spPr>
          <a:xfrm>
            <a:off x="4724671" y="5076532"/>
            <a:ext cx="774956" cy="653364"/>
          </a:xfrm>
          <a:prstGeom prst="down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" dirty="0"/>
              <a:t>Yes</a:t>
            </a:r>
          </a:p>
        </p:txBody>
      </p:sp>
      <p:sp>
        <p:nvSpPr>
          <p:cNvPr id="65" name="Arrow: Down 64">
            <a:extLst>
              <a:ext uri="{FF2B5EF4-FFF2-40B4-BE49-F238E27FC236}">
                <a16:creationId xmlns="" xmlns:a16="http://schemas.microsoft.com/office/drawing/2014/main" id="{3020AAC1-31C6-D868-6AFF-9DE4F783FE7C}"/>
              </a:ext>
            </a:extLst>
          </p:cNvPr>
          <p:cNvSpPr/>
          <p:nvPr/>
        </p:nvSpPr>
        <p:spPr>
          <a:xfrm>
            <a:off x="5558562" y="5069685"/>
            <a:ext cx="774956" cy="653364"/>
          </a:xfrm>
          <a:prstGeom prst="down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" dirty="0"/>
              <a:t>No</a:t>
            </a:r>
          </a:p>
        </p:txBody>
      </p:sp>
      <p:sp>
        <p:nvSpPr>
          <p:cNvPr id="70" name="Oval 69">
            <a:extLst>
              <a:ext uri="{FF2B5EF4-FFF2-40B4-BE49-F238E27FC236}">
                <a16:creationId xmlns="" xmlns:a16="http://schemas.microsoft.com/office/drawing/2014/main" id="{33B6A8AE-236A-7B80-EC13-4DD76F5FB1E6}"/>
              </a:ext>
            </a:extLst>
          </p:cNvPr>
          <p:cNvSpPr/>
          <p:nvPr/>
        </p:nvSpPr>
        <p:spPr>
          <a:xfrm>
            <a:off x="2711350" y="5750517"/>
            <a:ext cx="430476" cy="42230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C</a:t>
            </a:r>
          </a:p>
        </p:txBody>
      </p:sp>
      <p:sp>
        <p:nvSpPr>
          <p:cNvPr id="71" name="Oval 70">
            <a:extLst>
              <a:ext uri="{FF2B5EF4-FFF2-40B4-BE49-F238E27FC236}">
                <a16:creationId xmlns="" xmlns:a16="http://schemas.microsoft.com/office/drawing/2014/main" id="{E9193499-7FBA-4ACE-1E33-A35FCFD7EA69}"/>
              </a:ext>
            </a:extLst>
          </p:cNvPr>
          <p:cNvSpPr/>
          <p:nvPr/>
        </p:nvSpPr>
        <p:spPr>
          <a:xfrm>
            <a:off x="3561431" y="5754290"/>
            <a:ext cx="430476" cy="422307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D</a:t>
            </a:r>
          </a:p>
        </p:txBody>
      </p:sp>
      <p:sp>
        <p:nvSpPr>
          <p:cNvPr id="73" name="Oval 72">
            <a:extLst>
              <a:ext uri="{FF2B5EF4-FFF2-40B4-BE49-F238E27FC236}">
                <a16:creationId xmlns="" xmlns:a16="http://schemas.microsoft.com/office/drawing/2014/main" id="{FD72DBB9-D38F-C37E-A077-BFC1848F643D}"/>
              </a:ext>
            </a:extLst>
          </p:cNvPr>
          <p:cNvSpPr/>
          <p:nvPr/>
        </p:nvSpPr>
        <p:spPr>
          <a:xfrm>
            <a:off x="4907806" y="5753444"/>
            <a:ext cx="430476" cy="422307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D</a:t>
            </a:r>
          </a:p>
        </p:txBody>
      </p:sp>
      <p:sp>
        <p:nvSpPr>
          <p:cNvPr id="75" name="Oval 74">
            <a:extLst>
              <a:ext uri="{FF2B5EF4-FFF2-40B4-BE49-F238E27FC236}">
                <a16:creationId xmlns="" xmlns:a16="http://schemas.microsoft.com/office/drawing/2014/main" id="{4F2EAC7C-A58E-BBC1-4211-EEE595765546}"/>
              </a:ext>
            </a:extLst>
          </p:cNvPr>
          <p:cNvSpPr/>
          <p:nvPr/>
        </p:nvSpPr>
        <p:spPr>
          <a:xfrm>
            <a:off x="5737289" y="5753276"/>
            <a:ext cx="430476" cy="422307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E</a:t>
            </a:r>
          </a:p>
        </p:txBody>
      </p:sp>
      <p:sp>
        <p:nvSpPr>
          <p:cNvPr id="76" name="Arrow: Down 75">
            <a:extLst>
              <a:ext uri="{FF2B5EF4-FFF2-40B4-BE49-F238E27FC236}">
                <a16:creationId xmlns="" xmlns:a16="http://schemas.microsoft.com/office/drawing/2014/main" id="{64FCDFCB-2918-4771-5DD7-05C975C5658F}"/>
              </a:ext>
            </a:extLst>
          </p:cNvPr>
          <p:cNvSpPr/>
          <p:nvPr/>
        </p:nvSpPr>
        <p:spPr>
          <a:xfrm>
            <a:off x="4701576" y="2016710"/>
            <a:ext cx="774956" cy="1073583"/>
          </a:xfrm>
          <a:prstGeom prst="down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" dirty="0"/>
              <a:t>Yes</a:t>
            </a:r>
          </a:p>
        </p:txBody>
      </p:sp>
      <p:sp>
        <p:nvSpPr>
          <p:cNvPr id="77" name="Oval 76">
            <a:extLst>
              <a:ext uri="{FF2B5EF4-FFF2-40B4-BE49-F238E27FC236}">
                <a16:creationId xmlns="" xmlns:a16="http://schemas.microsoft.com/office/drawing/2014/main" id="{BF4181BC-FDB6-ECB0-33D7-7171AFB92FBD}"/>
              </a:ext>
            </a:extLst>
          </p:cNvPr>
          <p:cNvSpPr/>
          <p:nvPr/>
        </p:nvSpPr>
        <p:spPr>
          <a:xfrm>
            <a:off x="5686600" y="2674041"/>
            <a:ext cx="430476" cy="42230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C</a:t>
            </a:r>
          </a:p>
        </p:txBody>
      </p:sp>
      <p:sp>
        <p:nvSpPr>
          <p:cNvPr id="78" name="Arrow: Down 77">
            <a:extLst>
              <a:ext uri="{FF2B5EF4-FFF2-40B4-BE49-F238E27FC236}">
                <a16:creationId xmlns="" xmlns:a16="http://schemas.microsoft.com/office/drawing/2014/main" id="{02C8818A-AE6C-41C9-A087-F60C6E5EF76D}"/>
              </a:ext>
            </a:extLst>
          </p:cNvPr>
          <p:cNvSpPr/>
          <p:nvPr/>
        </p:nvSpPr>
        <p:spPr>
          <a:xfrm>
            <a:off x="5514360" y="2001680"/>
            <a:ext cx="774956" cy="653364"/>
          </a:xfrm>
          <a:prstGeom prst="down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" dirty="0"/>
              <a:t>No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="" xmlns:a16="http://schemas.microsoft.com/office/drawing/2014/main" id="{4E37135A-1950-98C7-F796-AEDE28106277}"/>
              </a:ext>
            </a:extLst>
          </p:cNvPr>
          <p:cNvSpPr txBox="1"/>
          <p:nvPr/>
        </p:nvSpPr>
        <p:spPr>
          <a:xfrm>
            <a:off x="8926556" y="4817883"/>
            <a:ext cx="326600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CA" sz="1200" dirty="0"/>
              <a:t>Within 24hrs (ED or SPC Fast Track) </a:t>
            </a:r>
            <a:r>
              <a:rPr lang="en-CA" sz="1200" i="1" dirty="0"/>
              <a:t>(emergent)</a:t>
            </a:r>
            <a:endParaRPr lang="en-CA" sz="1200" i="1" dirty="0">
              <a:solidFill>
                <a:srgbClr val="FFC000"/>
              </a:solidFill>
            </a:endParaRPr>
          </a:p>
          <a:p>
            <a:pPr>
              <a:lnSpc>
                <a:spcPct val="150000"/>
              </a:lnSpc>
            </a:pPr>
            <a:r>
              <a:rPr lang="en-CA" sz="1200" dirty="0"/>
              <a:t>Within 1 Week (</a:t>
            </a:r>
            <a:r>
              <a:rPr lang="en-CA" sz="1200" i="1" dirty="0"/>
              <a:t>urgent/high)</a:t>
            </a:r>
            <a:endParaRPr lang="en-CA" sz="1200" dirty="0"/>
          </a:p>
          <a:p>
            <a:pPr>
              <a:lnSpc>
                <a:spcPct val="150000"/>
              </a:lnSpc>
            </a:pPr>
            <a:r>
              <a:rPr lang="en-CA" sz="1200" dirty="0"/>
              <a:t>Within 2 Weeks (</a:t>
            </a:r>
            <a:r>
              <a:rPr lang="en-CA" sz="1200" i="1" dirty="0"/>
              <a:t>moderate)</a:t>
            </a:r>
          </a:p>
          <a:p>
            <a:pPr>
              <a:lnSpc>
                <a:spcPct val="150000"/>
              </a:lnSpc>
            </a:pPr>
            <a:r>
              <a:rPr lang="en-CA" sz="1200" dirty="0"/>
              <a:t>Within 1 Month (</a:t>
            </a:r>
            <a:r>
              <a:rPr lang="en-CA" sz="1200" i="1" dirty="0"/>
              <a:t>low)</a:t>
            </a:r>
            <a:endParaRPr lang="en-CA" sz="1200" dirty="0"/>
          </a:p>
          <a:p>
            <a:r>
              <a:rPr lang="en-CA" sz="1200" dirty="0"/>
              <a:t>Within 3 Months </a:t>
            </a:r>
            <a:r>
              <a:rPr lang="en-CA" sz="1200" i="1" dirty="0"/>
              <a:t>(discharge inpatients / less likely to be TIA/stroke but still may need attention)</a:t>
            </a:r>
          </a:p>
        </p:txBody>
      </p:sp>
      <p:sp>
        <p:nvSpPr>
          <p:cNvPr id="81" name="Oval 80">
            <a:extLst>
              <a:ext uri="{FF2B5EF4-FFF2-40B4-BE49-F238E27FC236}">
                <a16:creationId xmlns="" xmlns:a16="http://schemas.microsoft.com/office/drawing/2014/main" id="{AC7BE947-C2A0-0D2E-2A2E-F8809E9923B3}"/>
              </a:ext>
            </a:extLst>
          </p:cNvPr>
          <p:cNvSpPr/>
          <p:nvPr/>
        </p:nvSpPr>
        <p:spPr>
          <a:xfrm>
            <a:off x="8749770" y="4909379"/>
            <a:ext cx="211520" cy="24654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" dirty="0"/>
              <a:t>A</a:t>
            </a:r>
          </a:p>
        </p:txBody>
      </p:sp>
      <p:sp>
        <p:nvSpPr>
          <p:cNvPr id="82" name="Oval 81">
            <a:extLst>
              <a:ext uri="{FF2B5EF4-FFF2-40B4-BE49-F238E27FC236}">
                <a16:creationId xmlns="" xmlns:a16="http://schemas.microsoft.com/office/drawing/2014/main" id="{467B3BDB-C9C1-2917-9470-54BF283C1F22}"/>
              </a:ext>
            </a:extLst>
          </p:cNvPr>
          <p:cNvSpPr/>
          <p:nvPr/>
        </p:nvSpPr>
        <p:spPr>
          <a:xfrm>
            <a:off x="8752891" y="5171953"/>
            <a:ext cx="211520" cy="24654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" dirty="0"/>
              <a:t>B</a:t>
            </a:r>
          </a:p>
        </p:txBody>
      </p:sp>
      <p:sp>
        <p:nvSpPr>
          <p:cNvPr id="83" name="Oval 82">
            <a:extLst>
              <a:ext uri="{FF2B5EF4-FFF2-40B4-BE49-F238E27FC236}">
                <a16:creationId xmlns="" xmlns:a16="http://schemas.microsoft.com/office/drawing/2014/main" id="{9C6BAEF3-1A35-52FA-D703-603CA147134F}"/>
              </a:ext>
            </a:extLst>
          </p:cNvPr>
          <p:cNvSpPr/>
          <p:nvPr/>
        </p:nvSpPr>
        <p:spPr>
          <a:xfrm>
            <a:off x="8749770" y="5458002"/>
            <a:ext cx="211520" cy="24654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" dirty="0"/>
              <a:t>C</a:t>
            </a:r>
          </a:p>
        </p:txBody>
      </p:sp>
      <p:sp>
        <p:nvSpPr>
          <p:cNvPr id="84" name="Oval 83">
            <a:extLst>
              <a:ext uri="{FF2B5EF4-FFF2-40B4-BE49-F238E27FC236}">
                <a16:creationId xmlns="" xmlns:a16="http://schemas.microsoft.com/office/drawing/2014/main" id="{646F7A13-3392-3508-0037-C1F51D436AF9}"/>
              </a:ext>
            </a:extLst>
          </p:cNvPr>
          <p:cNvSpPr/>
          <p:nvPr/>
        </p:nvSpPr>
        <p:spPr>
          <a:xfrm>
            <a:off x="8763963" y="5744051"/>
            <a:ext cx="211520" cy="246545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" dirty="0"/>
              <a:t>D</a:t>
            </a:r>
          </a:p>
        </p:txBody>
      </p:sp>
      <p:sp>
        <p:nvSpPr>
          <p:cNvPr id="85" name="Oval 84">
            <a:extLst>
              <a:ext uri="{FF2B5EF4-FFF2-40B4-BE49-F238E27FC236}">
                <a16:creationId xmlns="" xmlns:a16="http://schemas.microsoft.com/office/drawing/2014/main" id="{60B9C5EE-68EF-F027-5A50-894B4D88243A}"/>
              </a:ext>
            </a:extLst>
          </p:cNvPr>
          <p:cNvSpPr/>
          <p:nvPr/>
        </p:nvSpPr>
        <p:spPr>
          <a:xfrm>
            <a:off x="8763963" y="6025995"/>
            <a:ext cx="211520" cy="246545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" dirty="0"/>
              <a:t>E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="" xmlns:a16="http://schemas.microsoft.com/office/drawing/2014/main" id="{0557B754-56C3-ED92-C37C-62C197B1D79F}"/>
              </a:ext>
            </a:extLst>
          </p:cNvPr>
          <p:cNvSpPr txBox="1"/>
          <p:nvPr/>
        </p:nvSpPr>
        <p:spPr>
          <a:xfrm>
            <a:off x="8649384" y="1503254"/>
            <a:ext cx="3542616" cy="14071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CA" sz="1200" b="1" u="sng" dirty="0"/>
              <a:t>M</a:t>
            </a:r>
            <a:r>
              <a:rPr lang="en-CA" sz="1200" b="1" dirty="0"/>
              <a:t>OTOR </a:t>
            </a:r>
            <a:r>
              <a:rPr lang="en-CA" sz="1200" dirty="0"/>
              <a:t>(Unilateral weakness: face or arm or leg)</a:t>
            </a:r>
          </a:p>
          <a:p>
            <a:pPr>
              <a:lnSpc>
                <a:spcPct val="120000"/>
              </a:lnSpc>
            </a:pPr>
            <a:r>
              <a:rPr lang="en-CA" sz="1200" b="1" u="sng" dirty="0"/>
              <a:t>A</a:t>
            </a:r>
            <a:r>
              <a:rPr lang="en-CA" sz="1200" b="1" dirty="0"/>
              <a:t>CUTE ATAXIA or VISION CHANGE </a:t>
            </a:r>
            <a:r>
              <a:rPr lang="en-CA" sz="1200" dirty="0"/>
              <a:t>(monocular or hemifield vision loss or diplopia)</a:t>
            </a:r>
          </a:p>
          <a:p>
            <a:pPr>
              <a:lnSpc>
                <a:spcPct val="120000"/>
              </a:lnSpc>
            </a:pPr>
            <a:r>
              <a:rPr lang="en-CA" sz="1200" b="1" u="sng" dirty="0"/>
              <a:t>S</a:t>
            </a:r>
            <a:r>
              <a:rPr lang="en-CA" sz="1200" b="1" dirty="0"/>
              <a:t>PEECH </a:t>
            </a:r>
            <a:r>
              <a:rPr lang="en-CA" sz="1200" dirty="0"/>
              <a:t>(dysarthric or dysphasia/aphasia)</a:t>
            </a:r>
          </a:p>
          <a:p>
            <a:pPr>
              <a:lnSpc>
                <a:spcPct val="120000"/>
              </a:lnSpc>
            </a:pPr>
            <a:r>
              <a:rPr lang="en-CA" sz="1200" b="1" u="sng" dirty="0"/>
              <a:t>H</a:t>
            </a:r>
            <a:r>
              <a:rPr lang="en-CA" sz="1200" b="1" dirty="0"/>
              <a:t>EMIBODY SENSORY </a:t>
            </a:r>
            <a:r>
              <a:rPr lang="en-CA" sz="1200" dirty="0"/>
              <a:t>(unilateral numbness: face/arm or arm/leg)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="" xmlns:a16="http://schemas.microsoft.com/office/drawing/2014/main" id="{D8690FE5-7637-BECF-D8F3-D9BF83EA0107}"/>
              </a:ext>
            </a:extLst>
          </p:cNvPr>
          <p:cNvSpPr txBox="1"/>
          <p:nvPr/>
        </p:nvSpPr>
        <p:spPr>
          <a:xfrm>
            <a:off x="8695456" y="3277110"/>
            <a:ext cx="307026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200" dirty="0"/>
              <a:t>- Head Imaging</a:t>
            </a:r>
          </a:p>
          <a:p>
            <a:r>
              <a:rPr lang="en-CA" sz="1200" dirty="0"/>
              <a:t>- Vascular Imaging</a:t>
            </a:r>
          </a:p>
          <a:p>
            <a:r>
              <a:rPr lang="en-CA" sz="1200" dirty="0"/>
              <a:t>- Cardiac Monitoring (ECG or Holter or Loop)</a:t>
            </a:r>
          </a:p>
          <a:p>
            <a:r>
              <a:rPr lang="en-CA" sz="1200" dirty="0"/>
              <a:t>- Antiplatelet or Anticoagulation started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="" xmlns:a16="http://schemas.microsoft.com/office/drawing/2014/main" id="{F4AAC349-3486-244F-7C0D-661876A79B96}"/>
              </a:ext>
            </a:extLst>
          </p:cNvPr>
          <p:cNvSpPr txBox="1"/>
          <p:nvPr/>
        </p:nvSpPr>
        <p:spPr>
          <a:xfrm>
            <a:off x="4874253" y="6333360"/>
            <a:ext cx="38897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900" dirty="0"/>
              <a:t>* If untreated </a:t>
            </a:r>
            <a:r>
              <a:rPr lang="en-CA" sz="900" dirty="0" smtClean="0"/>
              <a:t>atrial fibrillation/flutter-implement plan </a:t>
            </a:r>
            <a:r>
              <a:rPr lang="en-CA" sz="900" dirty="0"/>
              <a:t>for anticoagulation ASAP </a:t>
            </a:r>
            <a:br>
              <a:rPr lang="en-CA" sz="900" dirty="0"/>
            </a:br>
            <a:r>
              <a:rPr lang="en-CA" sz="900" dirty="0"/>
              <a:t>** See over for other high risks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="" xmlns:a16="http://schemas.microsoft.com/office/drawing/2014/main" id="{BD188212-11D1-9322-D591-07C47D658D0C}"/>
              </a:ext>
            </a:extLst>
          </p:cNvPr>
          <p:cNvSpPr txBox="1"/>
          <p:nvPr/>
        </p:nvSpPr>
        <p:spPr>
          <a:xfrm>
            <a:off x="215986" y="6335138"/>
            <a:ext cx="49474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800" dirty="0"/>
              <a:t>Adapted from Northwestern Ontario Regional Stroke Network &amp; Thunder Bay Regional Health Sciences Centre Source: Canadian Stroke Best Practice Recommendations (2020; 2017) &amp; References (See Appendix)</a:t>
            </a:r>
          </a:p>
          <a:p>
            <a:r>
              <a:rPr lang="en-CA" sz="800" b="1" dirty="0"/>
              <a:t>Updated by Ontario Secondary Stroke Prevention Task Group (May, 2022)</a:t>
            </a:r>
          </a:p>
        </p:txBody>
      </p:sp>
      <p:sp>
        <p:nvSpPr>
          <p:cNvPr id="66" name="Arrow: Down 65">
            <a:extLst>
              <a:ext uri="{FF2B5EF4-FFF2-40B4-BE49-F238E27FC236}">
                <a16:creationId xmlns="" xmlns:a16="http://schemas.microsoft.com/office/drawing/2014/main" id="{713934BA-3BB9-1483-ED4A-12D36C4CA89F}"/>
              </a:ext>
            </a:extLst>
          </p:cNvPr>
          <p:cNvSpPr/>
          <p:nvPr/>
        </p:nvSpPr>
        <p:spPr>
          <a:xfrm>
            <a:off x="7452635" y="1491399"/>
            <a:ext cx="397390" cy="4248000"/>
          </a:xfrm>
          <a:prstGeom prst="downArrow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000" dirty="0"/>
          </a:p>
        </p:txBody>
      </p:sp>
    </p:spTree>
    <p:extLst>
      <p:ext uri="{BB962C8B-B14F-4D97-AF65-F5344CB8AC3E}">
        <p14:creationId xmlns:p14="http://schemas.microsoft.com/office/powerpoint/2010/main" val="27605583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D25E50A5-505A-F59D-C58A-4F6192BA1F68}"/>
              </a:ext>
            </a:extLst>
          </p:cNvPr>
          <p:cNvSpPr txBox="1"/>
          <p:nvPr/>
        </p:nvSpPr>
        <p:spPr>
          <a:xfrm>
            <a:off x="6957414" y="502918"/>
            <a:ext cx="4721876" cy="3293209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en-CA" sz="1600" b="1" dirty="0"/>
              <a:t> Not likely to be a TIA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600" dirty="0"/>
              <a:t>Transient symptoms lasting only seconds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600" dirty="0"/>
              <a:t>Seizure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600" dirty="0"/>
              <a:t>Isolated transient loss of consciousness or syncope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600" dirty="0"/>
              <a:t>Transient global amnesia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600" dirty="0"/>
              <a:t>Isolated non-vertiginous dizziness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600" dirty="0"/>
              <a:t>Vague generalized weakness without loss of </a:t>
            </a:r>
            <a:r>
              <a:rPr lang="en-CA" sz="1600" dirty="0" smtClean="0"/>
              <a:t>power</a:t>
            </a:r>
          </a:p>
          <a:p>
            <a:r>
              <a:rPr lang="en-CA" sz="1600" b="1" dirty="0" smtClean="0"/>
              <a:t>OR </a:t>
            </a:r>
          </a:p>
          <a:p>
            <a:r>
              <a:rPr lang="en-CA" sz="1600" dirty="0" smtClean="0"/>
              <a:t>No </a:t>
            </a:r>
            <a:r>
              <a:rPr lang="en-CA" sz="1600" dirty="0"/>
              <a:t>other focal neurological findings</a:t>
            </a:r>
          </a:p>
          <a:p>
            <a:endParaRPr lang="en-CA" sz="1600" dirty="0"/>
          </a:p>
          <a:p>
            <a:r>
              <a:rPr lang="en-CA" sz="1600" b="1" i="1" dirty="0"/>
              <a:t>Defer back to referral source or primary care physician for follow up or as per internal processes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CB9DCFF7-6BE7-4F11-81CC-7C0899F11605}"/>
              </a:ext>
            </a:extLst>
          </p:cNvPr>
          <p:cNvSpPr txBox="1"/>
          <p:nvPr/>
        </p:nvSpPr>
        <p:spPr>
          <a:xfrm>
            <a:off x="512710" y="500862"/>
            <a:ext cx="6094990" cy="575542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CA" sz="1600" b="1" dirty="0"/>
              <a:t>Other High Risks** to Consider:</a:t>
            </a:r>
          </a:p>
          <a:p>
            <a:r>
              <a:rPr lang="en-CA" sz="1600" b="1" dirty="0"/>
              <a:t>Higher priority for those based on: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1600" dirty="0"/>
              <a:t>Symptoms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CA" sz="1600" dirty="0"/>
              <a:t>Longer duration of symptoms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CA" sz="1600" dirty="0"/>
              <a:t>MASH stroke symptoms occurring &gt; 2 weeks [with time the priority diminishes (e.g., 2 weeks vs &gt; 3 months)]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CA" sz="1600" dirty="0"/>
              <a:t>Warrants OT/PT/SLP assessment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1600" dirty="0"/>
              <a:t>Other vascular conditions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1600" dirty="0"/>
              <a:t>Previous TIA/stroke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1600" dirty="0"/>
              <a:t>Pregnancy including post-partum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1600" dirty="0"/>
              <a:t>Cancer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1600" dirty="0"/>
              <a:t>Vascular risk factors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1600" dirty="0"/>
              <a:t>Already on Antiplatelet/Anticoagulation therapy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1600" dirty="0"/>
              <a:t>Blood pressure reading is high (e.g., initial triage diastolic blood pressure </a:t>
            </a:r>
            <a:r>
              <a:rPr lang="en-CA" sz="1600" dirty="0" smtClean="0"/>
              <a:t>≥ 110 </a:t>
            </a:r>
            <a:r>
              <a:rPr lang="en-CA" sz="1600" dirty="0"/>
              <a:t>mmHg as per Canadian TIA Score)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1600" dirty="0"/>
              <a:t>Abnormal blood work (e.g., Glucose </a:t>
            </a:r>
            <a:r>
              <a:rPr lang="en-CA" sz="1600" dirty="0" smtClean="0"/>
              <a:t>≥ </a:t>
            </a:r>
            <a:r>
              <a:rPr lang="en-CA" sz="1600" dirty="0"/>
              <a:t>15 mmol/L &amp;Platelet count </a:t>
            </a:r>
            <a:r>
              <a:rPr lang="en-CA" sz="1600" dirty="0" smtClean="0"/>
              <a:t>≥ </a:t>
            </a:r>
            <a:r>
              <a:rPr lang="en-CA" sz="1600" dirty="0"/>
              <a:t>400 x 10</a:t>
            </a:r>
            <a:r>
              <a:rPr lang="en-CA" sz="1600" baseline="30000" dirty="0"/>
              <a:t>9</a:t>
            </a:r>
            <a:r>
              <a:rPr lang="en-CA" sz="1600" dirty="0"/>
              <a:t>/L as per Canadian TIA Score)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1600" dirty="0"/>
              <a:t>High Canadian TIA Score </a:t>
            </a:r>
            <a:r>
              <a:rPr lang="en-CA" sz="1600" dirty="0" smtClean="0"/>
              <a:t>≥ 9</a:t>
            </a:r>
            <a:endParaRPr lang="en-CA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1600" dirty="0"/>
              <a:t>Other considerations: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CA" sz="1600" dirty="0"/>
              <a:t>Lifestyle risks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CA" sz="1600" dirty="0"/>
              <a:t>Age (younger)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CA" sz="1600" dirty="0"/>
              <a:t>Ethnicity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CA" sz="1600" dirty="0"/>
              <a:t>Family history</a:t>
            </a:r>
          </a:p>
        </p:txBody>
      </p:sp>
    </p:spTree>
    <p:extLst>
      <p:ext uri="{BB962C8B-B14F-4D97-AF65-F5344CB8AC3E}">
        <p14:creationId xmlns:p14="http://schemas.microsoft.com/office/powerpoint/2010/main" val="22785920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</TotalTime>
  <Words>513</Words>
  <Application>Microsoft Office PowerPoint</Application>
  <PresentationFormat>Widescreen</PresentationFormat>
  <Paragraphs>104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Courier New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Alexopoulos, Vicki</dc:creator>
  <cp:lastModifiedBy>Murphy, Colleen</cp:lastModifiedBy>
  <cp:revision>7</cp:revision>
  <dcterms:created xsi:type="dcterms:W3CDTF">2022-07-25T19:00:28Z</dcterms:created>
  <dcterms:modified xsi:type="dcterms:W3CDTF">2022-09-01T16:50:58Z</dcterms:modified>
</cp:coreProperties>
</file>